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slides/_rels/slide5.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xml.rels" ContentType="application/vnd.openxmlformats-package.relationships+xml"/>
  <Override PartName="/ppt/slides/_rels/slide16.xml.rels" ContentType="application/vnd.openxmlformats-package.relationships+xml"/>
  <Override PartName="/ppt/slides/_rels/slide2.xml.rels" ContentType="application/vnd.openxmlformats-package.relationships+xml"/>
  <Override PartName="/ppt/slides/_rels/slide17.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7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srcRect l="827" t="827" r="827" b="827"/>
          <a:stretch/>
        </p:blipFill>
        <p:spPr>
          <a:xfrm>
            <a:off x="0" y="0"/>
            <a:ext cx="9143640" cy="5142960"/>
          </a:xfrm>
          <a:prstGeom prst="rect">
            <a:avLst/>
          </a:prstGeom>
          <a:noFill/>
          <a:ln w="0">
            <a:noFill/>
          </a:ln>
        </p:spPr>
      </p:pic>
      <p:sp>
        <p:nvSpPr>
          <p:cNvPr id="1" name="PlaceHolder 1"/>
          <p:cNvSpPr>
            <a:spLocks noGrp="1"/>
          </p:cNvSpPr>
          <p:nvPr>
            <p:ph type="title"/>
          </p:nvPr>
        </p:nvSpPr>
        <p:spPr>
          <a:xfrm>
            <a:off x="228600" y="1102320"/>
            <a:ext cx="8686440" cy="1646640"/>
          </a:xfrm>
          <a:prstGeom prst="rect">
            <a:avLst/>
          </a:prstGeom>
          <a:noFill/>
          <a:ln w="0">
            <a:noFill/>
          </a:ln>
        </p:spPr>
        <p:txBody>
          <a:bodyPr lIns="91440" rIns="91440" tIns="91440" bIns="91440" anchor="b">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pic>
        <p:nvPicPr>
          <p:cNvPr id="37" name="Google Shape;108;p19" descr=""/>
          <p:cNvPicPr/>
          <p:nvPr/>
        </p:nvPicPr>
        <p:blipFill>
          <a:blip r:embed="rId2"/>
          <a:srcRect l="827" t="827" r="827" b="827"/>
          <a:stretch/>
        </p:blipFill>
        <p:spPr>
          <a:xfrm>
            <a:off x="0" y="0"/>
            <a:ext cx="9143640" cy="5142960"/>
          </a:xfrm>
          <a:prstGeom prst="rect">
            <a:avLst/>
          </a:prstGeom>
          <a:noFill/>
          <a:ln w="0">
            <a:noFill/>
          </a:ln>
        </p:spPr>
      </p:pic>
      <p:sp>
        <p:nvSpPr>
          <p:cNvPr id="38" name="PlaceHolder 1"/>
          <p:cNvSpPr>
            <a:spLocks noGrp="1"/>
          </p:cNvSpPr>
          <p:nvPr>
            <p:ph type="title"/>
          </p:nvPr>
        </p:nvSpPr>
        <p:spPr>
          <a:xfrm>
            <a:off x="635400" y="3071520"/>
            <a:ext cx="3877920" cy="898560"/>
          </a:xfrm>
          <a:prstGeom prst="rect">
            <a:avLst/>
          </a:prstGeom>
          <a:noFill/>
          <a:ln w="0">
            <a:noFill/>
          </a:ln>
        </p:spPr>
        <p:txBody>
          <a:bodyPr lIns="91440" rIns="91440" tIns="91440" bIns="91440" anchor="ctr">
            <a:noAutofit/>
          </a:bodyPr>
          <a:p>
            <a:pPr indent="0">
              <a:lnSpc>
                <a:spcPct val="100000"/>
              </a:lnSpc>
              <a:buNone/>
            </a:pPr>
            <a:r>
              <a:rPr b="0" lang="fr-FR" sz="4500" strike="noStrike" u="none">
                <a:solidFill>
                  <a:schemeClr val="dk1"/>
                </a:solidFill>
                <a:effectLst/>
                <a:uFillTx/>
                <a:latin typeface="Figtree"/>
                <a:ea typeface="Figtree"/>
              </a:rPr>
              <a:t>xx%</a:t>
            </a:r>
            <a:endParaRPr b="0" lang="fr-FR" sz="4500" strike="noStrike" u="none">
              <a:solidFill>
                <a:schemeClr val="dk1"/>
              </a:solidFill>
              <a:effectLst/>
              <a:uFillTx/>
              <a:latin typeface="Arial"/>
            </a:endParaRPr>
          </a:p>
        </p:txBody>
      </p:sp>
      <p:sp>
        <p:nvSpPr>
          <p:cNvPr id="39" name="PlaceHolder 2"/>
          <p:cNvSpPr>
            <a:spLocks noGrp="1"/>
          </p:cNvSpPr>
          <p:nvPr>
            <p:ph type="title"/>
          </p:nvPr>
        </p:nvSpPr>
        <p:spPr>
          <a:xfrm>
            <a:off x="4630320" y="1858680"/>
            <a:ext cx="3877920" cy="898560"/>
          </a:xfrm>
          <a:prstGeom prst="rect">
            <a:avLst/>
          </a:prstGeom>
          <a:noFill/>
          <a:ln w="0">
            <a:noFill/>
          </a:ln>
        </p:spPr>
        <p:txBody>
          <a:bodyPr lIns="91440" rIns="91440" tIns="91440" bIns="91440" anchor="ctr">
            <a:noAutofit/>
          </a:bodyPr>
          <a:p>
            <a:pPr indent="0" algn="r">
              <a:lnSpc>
                <a:spcPct val="100000"/>
              </a:lnSpc>
              <a:buNone/>
            </a:pPr>
            <a:r>
              <a:rPr b="0" lang="fr-FR" sz="4500" strike="noStrike" u="none">
                <a:solidFill>
                  <a:schemeClr val="dk1"/>
                </a:solidFill>
                <a:effectLst/>
                <a:uFillTx/>
                <a:latin typeface="Figtree"/>
                <a:ea typeface="Figtree"/>
              </a:rPr>
              <a:t>xx%</a:t>
            </a:r>
            <a:endParaRPr b="0" lang="fr-FR" sz="4500" strike="noStrike" u="none">
              <a:solidFill>
                <a:schemeClr val="dk1"/>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pic>
        <p:nvPicPr>
          <p:cNvPr id="40" name="Google Shape;114;p20" descr=""/>
          <p:cNvPicPr/>
          <p:nvPr/>
        </p:nvPicPr>
        <p:blipFill>
          <a:blip r:embed="rId2"/>
          <a:srcRect l="827" t="827" r="827" b="827"/>
          <a:stretch/>
        </p:blipFill>
        <p:spPr>
          <a:xfrm>
            <a:off x="0" y="0"/>
            <a:ext cx="9143640" cy="5143320"/>
          </a:xfrm>
          <a:prstGeom prst="rect">
            <a:avLst/>
          </a:prstGeom>
          <a:noFill/>
          <a:ln w="0">
            <a:noFill/>
          </a:ln>
        </p:spPr>
      </p:pic>
      <p:sp>
        <p:nvSpPr>
          <p:cNvPr id="41" name="PlaceHolder 1"/>
          <p:cNvSpPr>
            <a:spLocks noGrp="1"/>
          </p:cNvSpPr>
          <p:nvPr>
            <p:ph type="title"/>
          </p:nvPr>
        </p:nvSpPr>
        <p:spPr>
          <a:xfrm>
            <a:off x="4767840" y="1742400"/>
            <a:ext cx="3737520" cy="1104480"/>
          </a:xfrm>
          <a:prstGeom prst="rect">
            <a:avLst/>
          </a:prstGeom>
          <a:noFill/>
          <a:ln w="0">
            <a:noFill/>
          </a:ln>
        </p:spPr>
        <p:txBody>
          <a:bodyPr lIns="91440" rIns="91440" tIns="91440" bIns="91440" anchor="b">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
        <p:nvSpPr>
          <p:cNvPr id="42" name="Google Shape;117;p20"/>
          <p:cNvSpPr/>
          <p:nvPr/>
        </p:nvSpPr>
        <p:spPr>
          <a:xfrm>
            <a:off x="5591520" y="2936520"/>
            <a:ext cx="2913840" cy="739800"/>
          </a:xfrm>
          <a:prstGeom prst="rect">
            <a:avLst/>
          </a:prstGeom>
          <a:noFill/>
          <a:ln w="0">
            <a:noFill/>
          </a:ln>
        </p:spPr>
        <p:style>
          <a:lnRef idx="0"/>
          <a:fillRef idx="0"/>
          <a:effectRef idx="0"/>
          <a:fontRef idx="minor"/>
        </p:style>
        <p:txBody>
          <a:bodyPr tIns="91440" bIns="91440" anchor="t">
            <a:noAutofit/>
          </a:bodyPr>
          <a:p>
            <a:pPr algn="r" defTabSz="914400">
              <a:lnSpc>
                <a:spcPct val="100000"/>
              </a:lnSpc>
              <a:tabLst>
                <a:tab algn="l" pos="0"/>
              </a:tabLst>
            </a:pPr>
            <a:r>
              <a:rPr b="1" lang="en" sz="1000" strike="noStrike" u="none">
                <a:solidFill>
                  <a:schemeClr val="dk1"/>
                </a:solidFill>
                <a:effectLst/>
                <a:uFillTx/>
                <a:latin typeface="Karla"/>
                <a:ea typeface="Karla"/>
              </a:rPr>
              <a:t>CREDITS:</a:t>
            </a:r>
            <a:r>
              <a:rPr b="0" lang="en" sz="1000" strike="noStrike" u="none">
                <a:solidFill>
                  <a:schemeClr val="dk1"/>
                </a:solidFill>
                <a:effectLst/>
                <a:uFillTx/>
                <a:latin typeface="Karla"/>
                <a:ea typeface="Karla"/>
              </a:rPr>
              <a:t> This presentation template was created by </a:t>
            </a:r>
            <a:r>
              <a:rPr b="1" lang="en" sz="1000" strike="noStrike" u="sng">
                <a:solidFill>
                  <a:schemeClr val="dk1"/>
                </a:solidFill>
                <a:effectLst/>
                <a:uFillTx/>
                <a:latin typeface="Karla"/>
                <a:ea typeface="Karla"/>
                <a:hlinkClick r:id="rId3"/>
              </a:rPr>
              <a:t>Slidesgo</a:t>
            </a:r>
            <a:r>
              <a:rPr b="0" lang="en" sz="1000" strike="noStrike" u="none">
                <a:solidFill>
                  <a:schemeClr val="dk1"/>
                </a:solidFill>
                <a:effectLst/>
                <a:uFillTx/>
                <a:latin typeface="Karla"/>
                <a:ea typeface="Karla"/>
              </a:rPr>
              <a:t>, and includes icons, infographics &amp; images by </a:t>
            </a:r>
            <a:r>
              <a:rPr b="1" lang="en" sz="1000" strike="noStrike" u="sng">
                <a:solidFill>
                  <a:schemeClr val="dk1"/>
                </a:solidFill>
                <a:effectLst/>
                <a:uFillTx/>
                <a:latin typeface="Karla"/>
                <a:ea typeface="Karla"/>
                <a:hlinkClick r:id="rId4"/>
              </a:rPr>
              <a:t>Freepik</a:t>
            </a:r>
            <a:r>
              <a:rPr b="0" lang="en" sz="1000" strike="noStrike" u="none">
                <a:solidFill>
                  <a:schemeClr val="dk1"/>
                </a:solidFill>
                <a:effectLst/>
                <a:uFillTx/>
                <a:latin typeface="Karla"/>
                <a:ea typeface="Karla"/>
              </a:rPr>
              <a:t> </a:t>
            </a:r>
            <a:endParaRPr b="0" lang="en-US" sz="1000" strike="noStrike" u="none">
              <a:solidFill>
                <a:srgbClr val="000000"/>
              </a:solidFill>
              <a:effectLst/>
              <a:uFillTx/>
              <a:latin typeface="OpenSymbo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43" name="Google Shape;13;p3" descr=""/>
          <p:cNvPicPr/>
          <p:nvPr/>
        </p:nvPicPr>
        <p:blipFill>
          <a:blip r:embed="rId2"/>
          <a:srcRect l="827" t="827" r="827" b="827"/>
          <a:stretch/>
        </p:blipFill>
        <p:spPr>
          <a:xfrm>
            <a:off x="0" y="0"/>
            <a:ext cx="9143640" cy="5142960"/>
          </a:xfrm>
          <a:prstGeom prst="rect">
            <a:avLst/>
          </a:prstGeom>
          <a:noFill/>
          <a:ln w="0">
            <a:noFill/>
          </a:ln>
        </p:spPr>
      </p:pic>
      <p:sp>
        <p:nvSpPr>
          <p:cNvPr id="44" name="PlaceHolder 1"/>
          <p:cNvSpPr>
            <a:spLocks noGrp="1"/>
          </p:cNvSpPr>
          <p:nvPr>
            <p:ph type="title"/>
          </p:nvPr>
        </p:nvSpPr>
        <p:spPr>
          <a:xfrm>
            <a:off x="873720" y="3070440"/>
            <a:ext cx="3350520" cy="1879200"/>
          </a:xfrm>
          <a:prstGeom prst="rect">
            <a:avLst/>
          </a:prstGeom>
          <a:noFill/>
          <a:ln w="0">
            <a:noFill/>
          </a:ln>
        </p:spPr>
        <p:txBody>
          <a:bodyPr lIns="91440" rIns="91440" tIns="91440" bIns="91440" anchor="t">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45" name="PlaceHolder 2"/>
          <p:cNvSpPr>
            <a:spLocks noGrp="1"/>
          </p:cNvSpPr>
          <p:nvPr>
            <p:ph type="title"/>
          </p:nvPr>
        </p:nvSpPr>
        <p:spPr>
          <a:xfrm>
            <a:off x="7007040" y="1610280"/>
            <a:ext cx="1267920" cy="1269360"/>
          </a:xfrm>
          <a:prstGeom prst="rect">
            <a:avLst/>
          </a:prstGeom>
          <a:noFill/>
          <a:ln w="0">
            <a:noFill/>
          </a:ln>
        </p:spPr>
        <p:txBody>
          <a:bodyPr lIns="91440" rIns="91440" tIns="91440" bIns="91440" anchor="ctr">
            <a:noAutofit/>
          </a:bodyPr>
          <a:p>
            <a:pPr indent="0" algn="ctr">
              <a:lnSpc>
                <a:spcPct val="100000"/>
              </a:lnSpc>
              <a:buNone/>
            </a:pPr>
            <a:r>
              <a:rPr b="0" lang="fr-FR" sz="6000" strike="noStrike" u="none">
                <a:solidFill>
                  <a:schemeClr val="dk1"/>
                </a:solidFill>
                <a:effectLst/>
                <a:uFillTx/>
                <a:latin typeface="Figtree"/>
                <a:ea typeface="Figtree"/>
              </a:rPr>
              <a:t>xx%</a:t>
            </a:r>
            <a:endParaRPr b="0" lang="fr-FR" sz="6000" strike="noStrike" u="none">
              <a:solidFill>
                <a:schemeClr val="dk1"/>
              </a:solidFill>
              <a:effectLst/>
              <a:uFillTx/>
              <a:latin typeface="Arial"/>
            </a:endParaRPr>
          </a:p>
        </p:txBody>
      </p:sp>
      <p:sp>
        <p:nvSpPr>
          <p:cNvPr id="4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chemeClr val="lt1"/>
        </a:solidFill>
      </p:bgPr>
    </p:bg>
    <p:spTree>
      <p:nvGrpSpPr>
        <p:cNvPr id="1" name=""/>
        <p:cNvGrpSpPr/>
        <p:nvPr/>
      </p:nvGrpSpPr>
      <p:grpSpPr>
        <a:xfrm>
          <a:off x="0" y="0"/>
          <a:ext cx="0" cy="0"/>
          <a:chOff x="0" y="0"/>
          <a:chExt cx="0" cy="0"/>
        </a:xfrm>
      </p:grpSpPr>
      <p:pic>
        <p:nvPicPr>
          <p:cNvPr id="47" name="Google Shape;119;p21" descr=""/>
          <p:cNvPicPr/>
          <p:nvPr/>
        </p:nvPicPr>
        <p:blipFill>
          <a:blip r:embed="rId2"/>
          <a:srcRect l="1755" t="932" r="98" b="922"/>
          <a:stretch/>
        </p:blipFill>
        <p:spPr>
          <a:xfrm flipH="1">
            <a:off x="360" y="0"/>
            <a:ext cx="9143640" cy="5143320"/>
          </a:xfrm>
          <a:prstGeom prst="rect">
            <a:avLst/>
          </a:prstGeom>
          <a:noFill/>
          <a:ln w="0">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bg>
      <p:bgPr>
        <a:solidFill>
          <a:schemeClr val="lt1"/>
        </a:solidFill>
      </p:bgPr>
    </p:bg>
    <p:spTree>
      <p:nvGrpSpPr>
        <p:cNvPr id="1" name=""/>
        <p:cNvGrpSpPr/>
        <p:nvPr/>
      </p:nvGrpSpPr>
      <p:grpSpPr>
        <a:xfrm>
          <a:off x="0" y="0"/>
          <a:ext cx="0" cy="0"/>
          <a:chOff x="0" y="0"/>
          <a:chExt cx="0" cy="0"/>
        </a:xfrm>
      </p:grpSpPr>
      <p:pic>
        <p:nvPicPr>
          <p:cNvPr id="48" name="Google Shape;121;p22" descr=""/>
          <p:cNvPicPr/>
          <p:nvPr/>
        </p:nvPicPr>
        <p:blipFill>
          <a:blip r:embed="rId2"/>
          <a:srcRect l="827" t="827" r="827" b="827"/>
          <a:stretch/>
        </p:blipFill>
        <p:spPr>
          <a:xfrm flipH="1">
            <a:off x="360" y="0"/>
            <a:ext cx="9143640" cy="5143320"/>
          </a:xfrm>
          <a:prstGeom prst="rect">
            <a:avLst/>
          </a:prstGeom>
          <a:noFill/>
          <a:ln w="0">
            <a:noFill/>
          </a:ln>
        </p:spPr>
      </p:pic>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_1">
    <p:bg>
      <p:bgPr>
        <a:solidFill>
          <a:schemeClr val="lt1"/>
        </a:solidFill>
      </p:bgPr>
    </p:bg>
    <p:spTree>
      <p:nvGrpSpPr>
        <p:cNvPr id="1" name=""/>
        <p:cNvGrpSpPr/>
        <p:nvPr/>
      </p:nvGrpSpPr>
      <p:grpSpPr>
        <a:xfrm>
          <a:off x="0" y="0"/>
          <a:ext cx="0" cy="0"/>
          <a:chOff x="0" y="0"/>
          <a:chExt cx="0" cy="0"/>
        </a:xfrm>
      </p:grpSpPr>
      <p:pic>
        <p:nvPicPr>
          <p:cNvPr id="49" name="Google Shape;123;p23" descr=""/>
          <p:cNvPicPr/>
          <p:nvPr/>
        </p:nvPicPr>
        <p:blipFill>
          <a:blip r:embed="rId2"/>
          <a:srcRect l="0" t="417" r="832" b="417"/>
          <a:stretch/>
        </p:blipFill>
        <p:spPr>
          <a:xfrm>
            <a:off x="0" y="0"/>
            <a:ext cx="9143640" cy="5143320"/>
          </a:xfrm>
          <a:prstGeom prst="rect">
            <a:avLst/>
          </a:prstGeom>
          <a:noFill/>
          <a:ln w="0">
            <a:noFill/>
          </a:ln>
        </p:spPr>
      </p:pic>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pic>
        <p:nvPicPr>
          <p:cNvPr id="50" name="Google Shape;17;p4" descr=""/>
          <p:cNvPicPr/>
          <p:nvPr/>
        </p:nvPicPr>
        <p:blipFill>
          <a:blip r:embed="rId2"/>
          <a:srcRect l="0" t="417" r="832" b="417"/>
          <a:stretch/>
        </p:blipFill>
        <p:spPr>
          <a:xfrm>
            <a:off x="0" y="0"/>
            <a:ext cx="9143640" cy="5143320"/>
          </a:xfrm>
          <a:prstGeom prst="rect">
            <a:avLst/>
          </a:prstGeom>
          <a:noFill/>
          <a:ln w="0">
            <a:noFill/>
          </a:ln>
        </p:spPr>
      </p:pic>
      <p:sp>
        <p:nvSpPr>
          <p:cNvPr id="51" name="PlaceHolder 1"/>
          <p:cNvSpPr>
            <a:spLocks noGrp="1"/>
          </p:cNvSpPr>
          <p:nvPr>
            <p:ph type="body"/>
          </p:nvPr>
        </p:nvSpPr>
        <p:spPr>
          <a:xfrm>
            <a:off x="5576400" y="3472920"/>
            <a:ext cx="2530080" cy="44352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000" strike="noStrike" u="none">
                <a:solidFill>
                  <a:srgbClr val="000000"/>
                </a:solidFill>
                <a:effectLst/>
                <a:uFillTx/>
                <a:latin typeface="Arial"/>
              </a:rPr>
              <a:t>Click to edit the outline text format</a:t>
            </a:r>
            <a:endParaRPr b="0" lang="fr-FR" sz="10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000" strike="noStrike" u="none">
                <a:solidFill>
                  <a:srgbClr val="000000"/>
                </a:solidFill>
                <a:effectLst/>
                <a:uFillTx/>
                <a:latin typeface="Arial"/>
              </a:rPr>
              <a:t>Second Outline Level</a:t>
            </a:r>
            <a:endParaRPr b="0" lang="fr-FR" sz="10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000" strike="noStrike" u="none">
                <a:solidFill>
                  <a:srgbClr val="000000"/>
                </a:solidFill>
                <a:effectLst/>
                <a:uFillTx/>
                <a:latin typeface="Arial"/>
              </a:rPr>
              <a:t>Third Outline Level</a:t>
            </a:r>
            <a:endParaRPr b="0" lang="fr-FR" sz="10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000" strike="noStrike" u="none">
                <a:solidFill>
                  <a:srgbClr val="000000"/>
                </a:solidFill>
                <a:effectLst/>
                <a:uFillTx/>
                <a:latin typeface="Arial"/>
              </a:rPr>
              <a:t>Fourth Outline Level</a:t>
            </a:r>
            <a:endParaRPr b="0" lang="fr-FR" sz="1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000" strike="noStrike" u="none">
                <a:solidFill>
                  <a:srgbClr val="000000"/>
                </a:solidFill>
                <a:effectLst/>
                <a:uFillTx/>
                <a:latin typeface="Arial"/>
              </a:rPr>
              <a:t>Fifth Outline Level</a:t>
            </a:r>
            <a:endParaRPr b="0" lang="fr-FR" sz="1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000" strike="noStrike" u="none">
                <a:solidFill>
                  <a:srgbClr val="000000"/>
                </a:solidFill>
                <a:effectLst/>
                <a:uFillTx/>
                <a:latin typeface="Arial"/>
              </a:rPr>
              <a:t>Sixth Outline Level</a:t>
            </a:r>
            <a:endParaRPr b="0" lang="fr-FR" sz="1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000" strike="noStrike" u="none">
                <a:solidFill>
                  <a:srgbClr val="000000"/>
                </a:solidFill>
                <a:effectLst/>
                <a:uFillTx/>
                <a:latin typeface="Arial"/>
              </a:rPr>
              <a:t>Seventh Outline Level</a:t>
            </a:r>
            <a:endParaRPr b="0" lang="fr-FR" sz="1000" strike="noStrike" u="none">
              <a:solidFill>
                <a:srgbClr val="000000"/>
              </a:solidFill>
              <a:effectLst/>
              <a:uFillTx/>
              <a:latin typeface="Arial"/>
            </a:endParaRPr>
          </a:p>
        </p:txBody>
      </p:sp>
      <p:sp>
        <p:nvSpPr>
          <p:cNvPr id="52" name="PlaceHolder 2"/>
          <p:cNvSpPr>
            <a:spLocks noGrp="1"/>
          </p:cNvSpPr>
          <p:nvPr>
            <p:ph type="title"/>
          </p:nvPr>
        </p:nvSpPr>
        <p:spPr>
          <a:xfrm>
            <a:off x="22860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pic>
        <p:nvPicPr>
          <p:cNvPr id="53" name="Google Shape;21;p5" descr=""/>
          <p:cNvPicPr/>
          <p:nvPr/>
        </p:nvPicPr>
        <p:blipFill>
          <a:blip r:embed="rId2"/>
          <a:srcRect l="1755" t="932" r="98" b="932"/>
          <a:stretch/>
        </p:blipFill>
        <p:spPr>
          <a:xfrm flipH="1">
            <a:off x="360" y="0"/>
            <a:ext cx="9143640" cy="5142960"/>
          </a:xfrm>
          <a:prstGeom prst="rect">
            <a:avLst/>
          </a:prstGeom>
          <a:noFill/>
          <a:ln w="0">
            <a:noFill/>
          </a:ln>
        </p:spPr>
      </p:pic>
      <p:sp>
        <p:nvSpPr>
          <p:cNvPr id="54" name="PlaceHolder 1"/>
          <p:cNvSpPr>
            <a:spLocks noGrp="1"/>
          </p:cNvSpPr>
          <p:nvPr>
            <p:ph type="title"/>
          </p:nvPr>
        </p:nvSpPr>
        <p:spPr>
          <a:xfrm>
            <a:off x="23112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pic>
        <p:nvPicPr>
          <p:cNvPr id="55" name="Google Shape;28;p6" descr=""/>
          <p:cNvPicPr/>
          <p:nvPr/>
        </p:nvPicPr>
        <p:blipFill>
          <a:blip r:embed="rId2"/>
          <a:srcRect l="0" t="417" r="0" b="417"/>
          <a:stretch/>
        </p:blipFill>
        <p:spPr>
          <a:xfrm>
            <a:off x="0" y="0"/>
            <a:ext cx="9220320" cy="5142960"/>
          </a:xfrm>
          <a:prstGeom prst="rect">
            <a:avLst/>
          </a:prstGeom>
          <a:noFill/>
          <a:ln w="0">
            <a:noFill/>
          </a:ln>
        </p:spPr>
      </p:pic>
      <p:sp>
        <p:nvSpPr>
          <p:cNvPr id="56" name="PlaceHolder 1"/>
          <p:cNvSpPr>
            <a:spLocks noGrp="1"/>
          </p:cNvSpPr>
          <p:nvPr>
            <p:ph type="title"/>
          </p:nvPr>
        </p:nvSpPr>
        <p:spPr>
          <a:xfrm>
            <a:off x="22860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pic>
        <p:nvPicPr>
          <p:cNvPr id="57" name="Google Shape;31;p7" descr=""/>
          <p:cNvPicPr/>
          <p:nvPr/>
        </p:nvPicPr>
        <p:blipFill>
          <a:blip r:embed="rId2"/>
          <a:srcRect l="827" t="827" r="827" b="827"/>
          <a:stretch/>
        </p:blipFill>
        <p:spPr>
          <a:xfrm>
            <a:off x="0" y="0"/>
            <a:ext cx="9143640" cy="5142960"/>
          </a:xfrm>
          <a:prstGeom prst="rect">
            <a:avLst/>
          </a:prstGeom>
          <a:noFill/>
          <a:ln w="0">
            <a:noFill/>
          </a:ln>
        </p:spPr>
      </p:pic>
      <p:sp>
        <p:nvSpPr>
          <p:cNvPr id="58" name="PlaceHolder 1"/>
          <p:cNvSpPr>
            <a:spLocks noGrp="1"/>
          </p:cNvSpPr>
          <p:nvPr>
            <p:ph type="title"/>
          </p:nvPr>
        </p:nvSpPr>
        <p:spPr>
          <a:xfrm>
            <a:off x="228600" y="228600"/>
            <a:ext cx="3998160" cy="1445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rIns="90000" tIns="45000" bIns="45000" anchor="t">
            <a:normAutofit lnSpcReduction="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pic>
        <p:nvPicPr>
          <p:cNvPr id="3" name="Google Shape;47;p11" descr=""/>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b">
            <a:noAutofit/>
          </a:bodyPr>
          <a:p>
            <a:pPr indent="0" algn="ctr">
              <a:lnSpc>
                <a:spcPct val="100000"/>
              </a:lnSpc>
              <a:buNone/>
            </a:pPr>
            <a:r>
              <a:rPr b="0" lang="fr-FR" sz="6000" strike="noStrike" u="none">
                <a:solidFill>
                  <a:schemeClr val="dk1"/>
                </a:solidFill>
                <a:effectLst/>
                <a:uFillTx/>
                <a:latin typeface="Figtree"/>
                <a:ea typeface="Figtree"/>
              </a:rPr>
              <a:t>xx%</a:t>
            </a:r>
            <a:endParaRPr b="0" lang="fr-FR" sz="60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pic>
        <p:nvPicPr>
          <p:cNvPr id="61" name="Google Shape;36;p8" descr=""/>
          <p:cNvPicPr/>
          <p:nvPr/>
        </p:nvPicPr>
        <p:blipFill>
          <a:blip r:embed="rId2"/>
          <a:srcRect l="827" t="827" r="827" b="827"/>
          <a:stretch/>
        </p:blipFill>
        <p:spPr>
          <a:xfrm>
            <a:off x="0" y="0"/>
            <a:ext cx="9143640" cy="5142960"/>
          </a:xfrm>
          <a:prstGeom prst="rect">
            <a:avLst/>
          </a:prstGeom>
          <a:noFill/>
          <a:ln w="0">
            <a:noFill/>
          </a:ln>
        </p:spPr>
      </p:pic>
      <p:sp>
        <p:nvSpPr>
          <p:cNvPr id="62"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pic>
        <p:nvPicPr>
          <p:cNvPr id="63" name="Google Shape;39;p9" descr=""/>
          <p:cNvPicPr/>
          <p:nvPr/>
        </p:nvPicPr>
        <p:blipFill>
          <a:blip r:embed="rId2"/>
          <a:srcRect l="0" t="417" r="832" b="417"/>
          <a:stretch/>
        </p:blipFill>
        <p:spPr>
          <a:xfrm>
            <a:off x="0" y="0"/>
            <a:ext cx="9143640" cy="5143320"/>
          </a:xfrm>
          <a:prstGeom prst="rect">
            <a:avLst/>
          </a:prstGeom>
          <a:noFill/>
          <a:ln w="0">
            <a:noFill/>
          </a:ln>
        </p:spPr>
      </p:pic>
      <p:sp>
        <p:nvSpPr>
          <p:cNvPr id="64" name="PlaceHolder 1"/>
          <p:cNvSpPr>
            <a:spLocks noGrp="1"/>
          </p:cNvSpPr>
          <p:nvPr>
            <p:ph type="title"/>
          </p:nvPr>
        </p:nvSpPr>
        <p:spPr>
          <a:xfrm>
            <a:off x="228600" y="462240"/>
            <a:ext cx="8686440" cy="58860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65"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66" name="PlaceHolder 2"/>
          <p:cNvSpPr>
            <a:spLocks noGrp="1"/>
          </p:cNvSpPr>
          <p:nvPr>
            <p:ph type="title"/>
          </p:nvPr>
        </p:nvSpPr>
        <p:spPr>
          <a:xfrm>
            <a:off x="228600" y="4549680"/>
            <a:ext cx="3658320" cy="365040"/>
          </a:xfrm>
          <a:prstGeom prst="rect">
            <a:avLst/>
          </a:prstGeom>
          <a:noFill/>
          <a:ln w="0">
            <a:noFill/>
          </a:ln>
        </p:spPr>
        <p:txBody>
          <a:bodyPr lIns="91440" rIns="91440" tIns="91440" bIns="91440" anchor="t">
            <a:noAutofit/>
          </a:bodyPr>
          <a:p>
            <a:pPr indent="0">
              <a:buNone/>
            </a:pPr>
            <a:r>
              <a:rPr b="0" lang="fr-FR" sz="1200" strike="noStrike" u="none">
                <a:solidFill>
                  <a:schemeClr val="dk1"/>
                </a:solidFill>
                <a:effectLst/>
                <a:uFillTx/>
                <a:latin typeface="Arial"/>
              </a:rPr>
              <a:t>Click to edit the title text format</a:t>
            </a:r>
            <a:endParaRPr b="0" lang="fr-FR" sz="12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67" name="Google Shape;129;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8"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69" name="Google Shape;132;p27"/>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0"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71"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_1">
    <p:bg>
      <p:bgPr>
        <a:solidFill>
          <a:schemeClr val="lt1"/>
        </a:solidFill>
      </p:bgPr>
    </p:bg>
    <p:spTree>
      <p:nvGrpSpPr>
        <p:cNvPr id="1" name=""/>
        <p:cNvGrpSpPr/>
        <p:nvPr/>
      </p:nvGrpSpPr>
      <p:grpSpPr>
        <a:xfrm>
          <a:off x="0" y="0"/>
          <a:ext cx="0" cy="0"/>
          <a:chOff x="0" y="0"/>
          <a:chExt cx="0" cy="0"/>
        </a:xfrm>
      </p:grpSpPr>
      <p:pic>
        <p:nvPicPr>
          <p:cNvPr id="5" name="Google Shape;52;p13" descr=""/>
          <p:cNvPicPr/>
          <p:nvPr/>
        </p:nvPicPr>
        <p:blipFill>
          <a:blip r:embed="rId2"/>
          <a:srcRect l="961" t="922" r="950" b="932"/>
          <a:stretch/>
        </p:blipFill>
        <p:spPr>
          <a:xfrm flipH="1">
            <a:off x="5400" y="0"/>
            <a:ext cx="9138600" cy="5143320"/>
          </a:xfrm>
          <a:prstGeom prst="rect">
            <a:avLst/>
          </a:prstGeom>
          <a:noFill/>
          <a:ln w="0">
            <a:noFill/>
          </a:ln>
        </p:spPr>
      </p:pic>
      <p:sp>
        <p:nvSpPr>
          <p:cNvPr id="6" name="PlaceHolder 1"/>
          <p:cNvSpPr>
            <a:spLocks noGrp="1"/>
          </p:cNvSpPr>
          <p:nvPr>
            <p:ph type="title"/>
          </p:nvPr>
        </p:nvSpPr>
        <p:spPr>
          <a:xfrm>
            <a:off x="22860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7" name="PlaceHolder 2"/>
          <p:cNvSpPr>
            <a:spLocks noGrp="1"/>
          </p:cNvSpPr>
          <p:nvPr>
            <p:ph type="title"/>
          </p:nvPr>
        </p:nvSpPr>
        <p:spPr>
          <a:xfrm>
            <a:off x="7034760" y="2030040"/>
            <a:ext cx="62532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8" name="PlaceHolder 3"/>
          <p:cNvSpPr>
            <a:spLocks noGrp="1"/>
          </p:cNvSpPr>
          <p:nvPr>
            <p:ph type="title"/>
          </p:nvPr>
        </p:nvSpPr>
        <p:spPr>
          <a:xfrm>
            <a:off x="2498400" y="2030040"/>
            <a:ext cx="62532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9" name="PlaceHolder 4"/>
          <p:cNvSpPr>
            <a:spLocks noGrp="1"/>
          </p:cNvSpPr>
          <p:nvPr>
            <p:ph type="title"/>
          </p:nvPr>
        </p:nvSpPr>
        <p:spPr>
          <a:xfrm>
            <a:off x="231120" y="203004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0" name="PlaceHolder 5"/>
          <p:cNvSpPr>
            <a:spLocks noGrp="1"/>
          </p:cNvSpPr>
          <p:nvPr>
            <p:ph type="title"/>
          </p:nvPr>
        </p:nvSpPr>
        <p:spPr>
          <a:xfrm>
            <a:off x="4766400" y="2030040"/>
            <a:ext cx="62532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1" name="PlaceHolder 6"/>
          <p:cNvSpPr>
            <a:spLocks noGrp="1"/>
          </p:cNvSpPr>
          <p:nvPr>
            <p:ph type="title"/>
          </p:nvPr>
        </p:nvSpPr>
        <p:spPr>
          <a:xfrm>
            <a:off x="2499840" y="337716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2" name="PlaceHolder 7"/>
          <p:cNvSpPr>
            <a:spLocks noGrp="1"/>
          </p:cNvSpPr>
          <p:nvPr>
            <p:ph type="title"/>
          </p:nvPr>
        </p:nvSpPr>
        <p:spPr>
          <a:xfrm>
            <a:off x="4767480" y="337716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3" name="PlaceHolder 8"/>
          <p:cNvSpPr>
            <a:spLocks noGrp="1"/>
          </p:cNvSpPr>
          <p:nvPr>
            <p:ph type="title"/>
          </p:nvPr>
        </p:nvSpPr>
        <p:spPr>
          <a:xfrm>
            <a:off x="7034760" y="337716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14" name="PlaceHolder 9"/>
          <p:cNvSpPr>
            <a:spLocks noGrp="1"/>
          </p:cNvSpPr>
          <p:nvPr>
            <p:ph type="title"/>
          </p:nvPr>
        </p:nvSpPr>
        <p:spPr>
          <a:xfrm>
            <a:off x="232200" y="3377160"/>
            <a:ext cx="624240" cy="4888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chemeClr val="lt1"/>
        </a:solidFill>
      </p:bgPr>
    </p:bg>
    <p:spTree>
      <p:nvGrpSpPr>
        <p:cNvPr id="1" name=""/>
        <p:cNvGrpSpPr/>
        <p:nvPr/>
      </p:nvGrpSpPr>
      <p:grpSpPr>
        <a:xfrm>
          <a:off x="0" y="0"/>
          <a:ext cx="0" cy="0"/>
          <a:chOff x="0" y="0"/>
          <a:chExt cx="0" cy="0"/>
        </a:xfrm>
      </p:grpSpPr>
      <p:pic>
        <p:nvPicPr>
          <p:cNvPr id="15" name="Google Shape;71;p14" descr=""/>
          <p:cNvPicPr/>
          <p:nvPr/>
        </p:nvPicPr>
        <p:blipFill>
          <a:blip r:embed="rId2"/>
          <a:srcRect l="0" t="417" r="832" b="417"/>
          <a:stretch/>
        </p:blipFill>
        <p:spPr>
          <a:xfrm>
            <a:off x="0" y="0"/>
            <a:ext cx="9143640" cy="5143320"/>
          </a:xfrm>
          <a:prstGeom prst="rect">
            <a:avLst/>
          </a:prstGeom>
          <a:noFill/>
          <a:ln w="0">
            <a:noFill/>
          </a:ln>
        </p:spPr>
      </p:pic>
      <p:sp>
        <p:nvSpPr>
          <p:cNvPr id="16" name="PlaceHolder 1"/>
          <p:cNvSpPr>
            <a:spLocks noGrp="1"/>
          </p:cNvSpPr>
          <p:nvPr>
            <p:ph type="title"/>
          </p:nvPr>
        </p:nvSpPr>
        <p:spPr>
          <a:xfrm>
            <a:off x="228600" y="228600"/>
            <a:ext cx="8686440" cy="1051560"/>
          </a:xfrm>
          <a:prstGeom prst="rect">
            <a:avLst/>
          </a:prstGeom>
          <a:noFill/>
          <a:ln w="0">
            <a:noFill/>
          </a:ln>
        </p:spPr>
        <p:txBody>
          <a:bodyPr lIns="91440" rIns="91440" tIns="91440" bIns="91440" anchor="b">
            <a:noAutofit/>
          </a:bodyPr>
          <a:p>
            <a:pPr indent="0">
              <a:buNone/>
            </a:pPr>
            <a:r>
              <a:rPr b="0" lang="fr-FR" sz="3500" strike="noStrike" u="none">
                <a:solidFill>
                  <a:schemeClr val="dk1"/>
                </a:solidFill>
                <a:effectLst/>
                <a:uFillTx/>
                <a:latin typeface="Arial"/>
              </a:rPr>
              <a:t>Click to edit the title text format</a:t>
            </a:r>
            <a:endParaRPr b="0" lang="fr-FR" sz="3500" strike="noStrike" u="none">
              <a:solidFill>
                <a:schemeClr val="dk1"/>
              </a:solidFill>
              <a:effectLst/>
              <a:uFillTx/>
              <a:latin typeface="Arial"/>
            </a:endParaRP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lt1"/>
        </a:solidFill>
      </p:bgPr>
    </p:bg>
    <p:spTree>
      <p:nvGrpSpPr>
        <p:cNvPr id="1" name=""/>
        <p:cNvGrpSpPr/>
        <p:nvPr/>
      </p:nvGrpSpPr>
      <p:grpSpPr>
        <a:xfrm>
          <a:off x="0" y="0"/>
          <a:ext cx="0" cy="0"/>
          <a:chOff x="0" y="0"/>
          <a:chExt cx="0" cy="0"/>
        </a:xfrm>
      </p:grpSpPr>
      <p:pic>
        <p:nvPicPr>
          <p:cNvPr id="18" name="Google Shape;75;p15" descr=""/>
          <p:cNvPicPr/>
          <p:nvPr/>
        </p:nvPicPr>
        <p:blipFill>
          <a:blip r:embed="rId2"/>
          <a:srcRect l="513" t="0" r="513" b="1854"/>
          <a:stretch/>
        </p:blipFill>
        <p:spPr>
          <a:xfrm>
            <a:off x="0" y="0"/>
            <a:ext cx="9143640" cy="5143320"/>
          </a:xfrm>
          <a:prstGeom prst="rect">
            <a:avLst/>
          </a:prstGeom>
          <a:noFill/>
          <a:ln w="0">
            <a:noFill/>
          </a:ln>
        </p:spPr>
      </p:pic>
      <p:sp>
        <p:nvSpPr>
          <p:cNvPr id="19" name="PlaceHolder 1"/>
          <p:cNvSpPr>
            <a:spLocks noGrp="1"/>
          </p:cNvSpPr>
          <p:nvPr>
            <p:ph type="title"/>
          </p:nvPr>
        </p:nvSpPr>
        <p:spPr>
          <a:xfrm>
            <a:off x="23364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
        <p:nvSpPr>
          <p:cNvPr id="20" name="PlaceHolder 2"/>
          <p:cNvSpPr>
            <a:spLocks noGrp="1"/>
          </p:cNvSpPr>
          <p:nvPr>
            <p:ph type="body"/>
          </p:nvPr>
        </p:nvSpPr>
        <p:spPr>
          <a:xfrm>
            <a:off x="228600" y="1370160"/>
            <a:ext cx="3697560" cy="3544560"/>
          </a:xfrm>
          <a:prstGeom prst="rect">
            <a:avLst/>
          </a:prstGeom>
          <a:noFill/>
          <a:ln w="0">
            <a:noFill/>
          </a:ln>
        </p:spPr>
        <p:txBody>
          <a:bodyPr lIns="91440" rIns="91440" tIns="91440" bIns="91440" anchor="b">
            <a:no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21" name="PlaceHolder 3"/>
          <p:cNvSpPr>
            <a:spLocks noGrp="1"/>
          </p:cNvSpPr>
          <p:nvPr>
            <p:ph type="body"/>
          </p:nvPr>
        </p:nvSpPr>
        <p:spPr>
          <a:xfrm>
            <a:off x="4572360" y="1524960"/>
            <a:ext cx="4236840" cy="312516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
    <p:bg>
      <p:bgPr>
        <a:solidFill>
          <a:schemeClr val="lt1"/>
        </a:solidFill>
      </p:bgPr>
    </p:bg>
    <p:spTree>
      <p:nvGrpSpPr>
        <p:cNvPr id="1" name=""/>
        <p:cNvGrpSpPr/>
        <p:nvPr/>
      </p:nvGrpSpPr>
      <p:grpSpPr>
        <a:xfrm>
          <a:off x="0" y="0"/>
          <a:ext cx="0" cy="0"/>
          <a:chOff x="0" y="0"/>
          <a:chExt cx="0" cy="0"/>
        </a:xfrm>
      </p:grpSpPr>
      <p:pic>
        <p:nvPicPr>
          <p:cNvPr id="22" name="Google Shape;80;p16" descr=""/>
          <p:cNvPicPr/>
          <p:nvPr/>
        </p:nvPicPr>
        <p:blipFill>
          <a:blip r:embed="rId2"/>
          <a:srcRect l="1755" t="932" r="98" b="922"/>
          <a:stretch/>
        </p:blipFill>
        <p:spPr>
          <a:xfrm flipH="1">
            <a:off x="360" y="0"/>
            <a:ext cx="9143640" cy="5143320"/>
          </a:xfrm>
          <a:prstGeom prst="rect">
            <a:avLst/>
          </a:prstGeom>
          <a:noFill/>
          <a:ln w="0">
            <a:noFill/>
          </a:ln>
        </p:spPr>
      </p:pic>
      <p:sp>
        <p:nvSpPr>
          <p:cNvPr id="23" name="PlaceHolder 1"/>
          <p:cNvSpPr>
            <a:spLocks noGrp="1"/>
          </p:cNvSpPr>
          <p:nvPr>
            <p:ph type="title"/>
          </p:nvPr>
        </p:nvSpPr>
        <p:spPr>
          <a:xfrm>
            <a:off x="228600" y="228600"/>
            <a:ext cx="8686440" cy="82224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bg>
      <p:bgPr>
        <a:solidFill>
          <a:schemeClr val="lt1"/>
        </a:solidFill>
      </p:bgPr>
    </p:bg>
    <p:spTree>
      <p:nvGrpSpPr>
        <p:cNvPr id="1" name=""/>
        <p:cNvGrpSpPr/>
        <p:nvPr/>
      </p:nvGrpSpPr>
      <p:grpSpPr>
        <a:xfrm>
          <a:off x="0" y="0"/>
          <a:ext cx="0" cy="0"/>
          <a:chOff x="0" y="0"/>
          <a:chExt cx="0" cy="0"/>
        </a:xfrm>
      </p:grpSpPr>
      <p:pic>
        <p:nvPicPr>
          <p:cNvPr id="24" name="Google Shape;83;p17" descr=""/>
          <p:cNvPicPr/>
          <p:nvPr/>
        </p:nvPicPr>
        <p:blipFill>
          <a:blip r:embed="rId2"/>
          <a:srcRect l="0" t="417" r="832" b="417"/>
          <a:stretch/>
        </p:blipFill>
        <p:spPr>
          <a:xfrm>
            <a:off x="0" y="0"/>
            <a:ext cx="9143640" cy="5143320"/>
          </a:xfrm>
          <a:prstGeom prst="rect">
            <a:avLst/>
          </a:prstGeom>
          <a:noFill/>
          <a:ln w="0">
            <a:noFill/>
          </a:ln>
        </p:spPr>
      </p:pic>
      <p:sp>
        <p:nvSpPr>
          <p:cNvPr id="25" name="PlaceHolder 1"/>
          <p:cNvSpPr>
            <a:spLocks noGrp="1"/>
          </p:cNvSpPr>
          <p:nvPr>
            <p:ph type="title"/>
          </p:nvPr>
        </p:nvSpPr>
        <p:spPr>
          <a:xfrm>
            <a:off x="228600" y="3336480"/>
            <a:ext cx="1634760" cy="1192320"/>
          </a:xfrm>
          <a:prstGeom prst="rect">
            <a:avLst/>
          </a:prstGeom>
          <a:noFill/>
          <a:ln w="0">
            <a:noFill/>
          </a:ln>
        </p:spPr>
        <p:txBody>
          <a:bodyPr lIns="91440" rIns="91440" tIns="91440" bIns="91440" anchor="t">
            <a:noAutofit/>
          </a:bodyPr>
          <a:p>
            <a:pPr indent="0">
              <a:lnSpc>
                <a:spcPct val="100000"/>
              </a:lnSpc>
              <a:buNone/>
            </a:pPr>
            <a:r>
              <a:rPr b="0" lang="fr-FR" sz="1600" strike="noStrike" u="none">
                <a:solidFill>
                  <a:schemeClr val="dk2"/>
                </a:solidFill>
                <a:effectLst/>
                <a:uFillTx/>
                <a:latin typeface="Figtree"/>
                <a:ea typeface="Figtree"/>
              </a:rPr>
              <a:t>xx%</a:t>
            </a:r>
            <a:endParaRPr b="0" lang="fr-FR" sz="1600" strike="noStrike" u="none">
              <a:solidFill>
                <a:schemeClr val="dk1"/>
              </a:solidFill>
              <a:effectLst/>
              <a:uFillTx/>
              <a:latin typeface="Arial"/>
            </a:endParaRPr>
          </a:p>
        </p:txBody>
      </p:sp>
      <p:sp>
        <p:nvSpPr>
          <p:cNvPr id="26" name="PlaceHolder 2"/>
          <p:cNvSpPr>
            <a:spLocks noGrp="1"/>
          </p:cNvSpPr>
          <p:nvPr>
            <p:ph type="title"/>
          </p:nvPr>
        </p:nvSpPr>
        <p:spPr>
          <a:xfrm>
            <a:off x="4882680" y="2006280"/>
            <a:ext cx="1634760" cy="1192320"/>
          </a:xfrm>
          <a:prstGeom prst="rect">
            <a:avLst/>
          </a:prstGeom>
          <a:noFill/>
          <a:ln w="0">
            <a:noFill/>
          </a:ln>
        </p:spPr>
        <p:txBody>
          <a:bodyPr lIns="91440" rIns="91440" tIns="91440" bIns="91440" anchor="t">
            <a:noAutofit/>
          </a:bodyPr>
          <a:p>
            <a:pPr indent="0">
              <a:lnSpc>
                <a:spcPct val="100000"/>
              </a:lnSpc>
              <a:buNone/>
            </a:pPr>
            <a:r>
              <a:rPr b="0" lang="fr-FR" sz="1600" strike="noStrike" u="none">
                <a:solidFill>
                  <a:schemeClr val="dk2"/>
                </a:solidFill>
                <a:effectLst/>
                <a:uFillTx/>
                <a:latin typeface="Figtree"/>
                <a:ea typeface="Figtree"/>
              </a:rPr>
              <a:t>xx%</a:t>
            </a:r>
            <a:endParaRPr b="0" lang="fr-FR" sz="1600" strike="noStrike" u="none">
              <a:solidFill>
                <a:schemeClr val="dk1"/>
              </a:solidFill>
              <a:effectLst/>
              <a:uFillTx/>
              <a:latin typeface="Arial"/>
            </a:endParaRPr>
          </a:p>
        </p:txBody>
      </p:sp>
      <p:sp>
        <p:nvSpPr>
          <p:cNvPr id="27" name="PlaceHolder 3"/>
          <p:cNvSpPr>
            <a:spLocks noGrp="1"/>
          </p:cNvSpPr>
          <p:nvPr>
            <p:ph type="title"/>
          </p:nvPr>
        </p:nvSpPr>
        <p:spPr>
          <a:xfrm>
            <a:off x="4882680" y="3336480"/>
            <a:ext cx="1634760" cy="1192320"/>
          </a:xfrm>
          <a:prstGeom prst="rect">
            <a:avLst/>
          </a:prstGeom>
          <a:noFill/>
          <a:ln w="0">
            <a:noFill/>
          </a:ln>
        </p:spPr>
        <p:txBody>
          <a:bodyPr lIns="91440" rIns="91440" tIns="91440" bIns="91440" anchor="t">
            <a:noAutofit/>
          </a:bodyPr>
          <a:p>
            <a:pPr indent="0">
              <a:lnSpc>
                <a:spcPct val="100000"/>
              </a:lnSpc>
              <a:buNone/>
            </a:pPr>
            <a:r>
              <a:rPr b="0" lang="fr-FR" sz="1600" strike="noStrike" u="none">
                <a:solidFill>
                  <a:schemeClr val="dk2"/>
                </a:solidFill>
                <a:effectLst/>
                <a:uFillTx/>
                <a:latin typeface="Figtree"/>
                <a:ea typeface="Figtree"/>
              </a:rPr>
              <a:t>xx%</a:t>
            </a:r>
            <a:endParaRPr b="0" lang="fr-FR" sz="1600" strike="noStrike" u="none">
              <a:solidFill>
                <a:schemeClr val="dk1"/>
              </a:solidFill>
              <a:effectLst/>
              <a:uFillTx/>
              <a:latin typeface="Arial"/>
            </a:endParaRPr>
          </a:p>
        </p:txBody>
      </p:sp>
      <p:sp>
        <p:nvSpPr>
          <p:cNvPr id="28" name="PlaceHolder 4"/>
          <p:cNvSpPr>
            <a:spLocks noGrp="1"/>
          </p:cNvSpPr>
          <p:nvPr>
            <p:ph type="title"/>
          </p:nvPr>
        </p:nvSpPr>
        <p:spPr>
          <a:xfrm>
            <a:off x="228600" y="462240"/>
            <a:ext cx="8686440" cy="58860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bg>
      <p:bgPr>
        <a:solidFill>
          <a:schemeClr val="lt1"/>
        </a:solidFill>
      </p:bgPr>
    </p:bg>
    <p:spTree>
      <p:nvGrpSpPr>
        <p:cNvPr id="1" name=""/>
        <p:cNvGrpSpPr/>
        <p:nvPr/>
      </p:nvGrpSpPr>
      <p:grpSpPr>
        <a:xfrm>
          <a:off x="0" y="0"/>
          <a:ext cx="0" cy="0"/>
          <a:chOff x="0" y="0"/>
          <a:chExt cx="0" cy="0"/>
        </a:xfrm>
      </p:grpSpPr>
      <p:pic>
        <p:nvPicPr>
          <p:cNvPr id="29" name="Google Shape;93;p18" descr=""/>
          <p:cNvPicPr/>
          <p:nvPr/>
        </p:nvPicPr>
        <p:blipFill>
          <a:blip r:embed="rId2"/>
          <a:srcRect l="1755" t="942" r="98" b="922"/>
          <a:stretch/>
        </p:blipFill>
        <p:spPr>
          <a:xfrm flipH="1">
            <a:off x="360" y="0"/>
            <a:ext cx="9143640" cy="5143320"/>
          </a:xfrm>
          <a:prstGeom prst="rect">
            <a:avLst/>
          </a:prstGeom>
          <a:noFill/>
          <a:ln w="0">
            <a:noFill/>
          </a:ln>
        </p:spPr>
      </p:pic>
      <p:sp>
        <p:nvSpPr>
          <p:cNvPr id="30" name="PlaceHolder 1"/>
          <p:cNvSpPr>
            <a:spLocks noGrp="1"/>
          </p:cNvSpPr>
          <p:nvPr>
            <p:ph type="title"/>
          </p:nvPr>
        </p:nvSpPr>
        <p:spPr>
          <a:xfrm>
            <a:off x="4572000" y="339876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1" name="PlaceHolder 2"/>
          <p:cNvSpPr>
            <a:spLocks noGrp="1"/>
          </p:cNvSpPr>
          <p:nvPr>
            <p:ph type="title"/>
          </p:nvPr>
        </p:nvSpPr>
        <p:spPr>
          <a:xfrm>
            <a:off x="228600" y="339876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2" name="PlaceHolder 3"/>
          <p:cNvSpPr>
            <a:spLocks noGrp="1"/>
          </p:cNvSpPr>
          <p:nvPr>
            <p:ph type="title"/>
          </p:nvPr>
        </p:nvSpPr>
        <p:spPr>
          <a:xfrm>
            <a:off x="228600" y="2512800"/>
            <a:ext cx="58968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3" name="PlaceHolder 4"/>
          <p:cNvSpPr>
            <a:spLocks noGrp="1"/>
          </p:cNvSpPr>
          <p:nvPr>
            <p:ph type="title"/>
          </p:nvPr>
        </p:nvSpPr>
        <p:spPr>
          <a:xfrm>
            <a:off x="4572000" y="251280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4" name="PlaceHolder 5"/>
          <p:cNvSpPr>
            <a:spLocks noGrp="1"/>
          </p:cNvSpPr>
          <p:nvPr>
            <p:ph type="title"/>
          </p:nvPr>
        </p:nvSpPr>
        <p:spPr>
          <a:xfrm>
            <a:off x="228600" y="162684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5" name="PlaceHolder 6"/>
          <p:cNvSpPr>
            <a:spLocks noGrp="1"/>
          </p:cNvSpPr>
          <p:nvPr>
            <p:ph type="title"/>
          </p:nvPr>
        </p:nvSpPr>
        <p:spPr>
          <a:xfrm>
            <a:off x="4572000" y="1626840"/>
            <a:ext cx="590760" cy="73692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dk2"/>
                </a:solidFill>
                <a:effectLst/>
                <a:uFillTx/>
                <a:latin typeface="Figtree"/>
                <a:ea typeface="Figtree"/>
              </a:rPr>
              <a:t>xx%</a:t>
            </a:r>
            <a:endParaRPr b="0" lang="fr-FR" sz="2000" strike="noStrike" u="none">
              <a:solidFill>
                <a:schemeClr val="dk1"/>
              </a:solidFill>
              <a:effectLst/>
              <a:uFillTx/>
              <a:latin typeface="Arial"/>
            </a:endParaRPr>
          </a:p>
        </p:txBody>
      </p:sp>
      <p:sp>
        <p:nvSpPr>
          <p:cNvPr id="36" name="PlaceHolder 7"/>
          <p:cNvSpPr>
            <a:spLocks noGrp="1"/>
          </p:cNvSpPr>
          <p:nvPr>
            <p:ph type="title"/>
          </p:nvPr>
        </p:nvSpPr>
        <p:spPr>
          <a:xfrm>
            <a:off x="228600" y="462240"/>
            <a:ext cx="8686440" cy="588600"/>
          </a:xfrm>
          <a:prstGeom prst="rect">
            <a:avLst/>
          </a:prstGeom>
          <a:noFill/>
          <a:ln w="0">
            <a:noFill/>
          </a:ln>
        </p:spPr>
        <p:txBody>
          <a:bodyPr lIns="91440" rIns="91440" tIns="91440" bIns="91440" anchor="b">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2"/>
    <p:sldLayoutId id="2147483673" r:id="rId3"/>
    <p:sldLayoutId id="2147483674"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xml"/>
</Relationships>
</file>

<file path=ppt/slides/_rels/slide1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1104840"/>
            <a:ext cx="8686440" cy="164736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4500" strike="noStrike" u="none">
                <a:solidFill>
                  <a:schemeClr val="dk1"/>
                </a:solidFill>
                <a:effectLst/>
                <a:uFillTx/>
                <a:latin typeface="Figtree"/>
                <a:ea typeface="Figtree"/>
              </a:rPr>
              <a:t>Weather Dashboard</a:t>
            </a:r>
            <a:endParaRPr b="0" lang="fr-FR" sz="4500" strike="noStrike" u="none">
              <a:solidFill>
                <a:schemeClr val="dk1"/>
              </a:solidFill>
              <a:effectLst/>
              <a:uFillTx/>
              <a:latin typeface="Arial"/>
            </a:endParaRPr>
          </a:p>
        </p:txBody>
      </p:sp>
      <p:sp>
        <p:nvSpPr>
          <p:cNvPr id="73" name="PlaceHolder 2"/>
          <p:cNvSpPr>
            <a:spLocks noGrp="1"/>
          </p:cNvSpPr>
          <p:nvPr>
            <p:ph type="subTitle"/>
          </p:nvPr>
        </p:nvSpPr>
        <p:spPr>
          <a:xfrm>
            <a:off x="228600" y="3171960"/>
            <a:ext cx="2943000" cy="1742760"/>
          </a:xfrm>
          <a:prstGeom prst="rect">
            <a:avLst/>
          </a:prstGeom>
          <a:noFill/>
          <a:ln w="0">
            <a:noFill/>
          </a:ln>
        </p:spPr>
        <p:txBody>
          <a:bodyPr lIns="91440" rIns="91440" tIns="91440" bIns="91440" anchor="t">
            <a:normAutofit/>
          </a:bodyPr>
          <a:p>
            <a:pPr indent="0">
              <a:lnSpc>
                <a:spcPct val="100000"/>
              </a:lnSpc>
              <a:buNone/>
              <a:tabLst>
                <a:tab algn="l" pos="0"/>
              </a:tabLst>
            </a:pPr>
            <a:r>
              <a:rPr b="0" lang="en-US" sz="1600" strike="noStrike" u="none">
                <a:solidFill>
                  <a:schemeClr val="dk1"/>
                </a:solidFill>
                <a:effectLst/>
                <a:uFillTx/>
                <a:latin typeface="Karla"/>
                <a:ea typeface="Karla"/>
              </a:rPr>
              <a:t>Cloud-Based Real-Time Forecasting with AWS Tools</a:t>
            </a:r>
            <a:endParaRPr b="0" lang="en-US" sz="1600" strike="noStrike" u="none">
              <a:solidFill>
                <a:srgbClr val="000000"/>
              </a:solidFill>
              <a:effectLst/>
              <a:uFillTx/>
              <a:latin typeface="OpenSymbol"/>
            </a:endParaRPr>
          </a:p>
        </p:txBody>
      </p:sp>
      <p:cxnSp>
        <p:nvCxnSpPr>
          <p:cNvPr id="74" name="Google Shape;141;p28"/>
          <p:cNvCxnSpPr/>
          <p:nvPr/>
        </p:nvCxnSpPr>
        <p:spPr>
          <a:xfrm>
            <a:off x="-76320" y="29430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01" name="PlaceHolder 1"/>
          <p:cNvSpPr>
            <a:spLocks noGrp="1"/>
          </p:cNvSpPr>
          <p:nvPr>
            <p:ph type="title"/>
          </p:nvPr>
        </p:nvSpPr>
        <p:spPr>
          <a:xfrm>
            <a:off x="237960" y="228600"/>
            <a:ext cx="8686440" cy="8186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2500" strike="noStrike" u="none">
                <a:solidFill>
                  <a:schemeClr val="dk1"/>
                </a:solidFill>
                <a:effectLst/>
                <a:uFillTx/>
                <a:latin typeface="Figtree"/>
                <a:ea typeface="Figtree"/>
              </a:rPr>
              <a:t>Alert &amp; Notification Systems</a:t>
            </a:r>
            <a:endParaRPr b="0" lang="fr-FR" sz="2500" strike="noStrike" u="none">
              <a:solidFill>
                <a:schemeClr val="dk1"/>
              </a:solidFill>
              <a:effectLst/>
              <a:uFillTx/>
              <a:latin typeface="Arial"/>
            </a:endParaRPr>
          </a:p>
        </p:txBody>
      </p:sp>
      <p:sp>
        <p:nvSpPr>
          <p:cNvPr id="102" name="PlaceHolder 2"/>
          <p:cNvSpPr>
            <a:spLocks noGrp="1"/>
          </p:cNvSpPr>
          <p:nvPr>
            <p:ph/>
          </p:nvPr>
        </p:nvSpPr>
        <p:spPr>
          <a:xfrm>
            <a:off x="228600" y="1371600"/>
            <a:ext cx="3695400" cy="3543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400" strike="noStrike" u="none">
                <a:solidFill>
                  <a:schemeClr val="dk1"/>
                </a:solidFill>
                <a:effectLst/>
                <a:uFillTx/>
                <a:latin typeface="Karla"/>
                <a:ea typeface="Karla"/>
              </a:rPr>
              <a:t>Amazon SNS powers the alert system, delivering immediate notifications about severe weather via multiple channels including email, SMS, and mobile push. Customizable alert rules enable targeted communication, ensuring relevant users receive critical updates promptly to enhance safety and preparedness with </a:t>
            </a:r>
            <a:r>
              <a:rPr b="1" lang="en-US" sz="1400" strike="noStrike" u="none">
                <a:solidFill>
                  <a:schemeClr val="dk1"/>
                </a:solidFill>
                <a:effectLst/>
                <a:uFillTx/>
                <a:latin typeface="Karla"/>
                <a:ea typeface="Karla"/>
              </a:rPr>
              <a:t>real-time messaging</a:t>
            </a:r>
            <a:r>
              <a:rPr b="0" lang="en-US" sz="1400" strike="noStrike" u="none">
                <a:solidFill>
                  <a:schemeClr val="dk1"/>
                </a:solidFill>
                <a:effectLst/>
                <a:uFillTx/>
                <a:latin typeface="Karla"/>
                <a:ea typeface="Karla"/>
              </a:rPr>
              <a:t>.</a:t>
            </a:r>
            <a:endParaRPr b="0" lang="fr-FR" sz="1400" strike="noStrike" u="none">
              <a:solidFill>
                <a:srgbClr val="000000"/>
              </a:solidFill>
              <a:effectLst/>
              <a:uFillTx/>
              <a:latin typeface="Arial"/>
            </a:endParaRPr>
          </a:p>
        </p:txBody>
      </p:sp>
      <p:cxnSp>
        <p:nvCxnSpPr>
          <p:cNvPr id="103" name="Google Shape;213;p31"/>
          <p:cNvCxnSpPr/>
          <p:nvPr/>
        </p:nvCxnSpPr>
        <p:spPr>
          <a:xfrm>
            <a:off x="-76320" y="112644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876240" y="3067200"/>
            <a:ext cx="3352320" cy="1875960"/>
          </a:xfrm>
          <a:prstGeom prst="rect">
            <a:avLst/>
          </a:prstGeom>
          <a:noFill/>
          <a:ln w="0">
            <a:noFill/>
          </a:ln>
        </p:spPr>
        <p:txBody>
          <a:bodyPr lIns="91440" rIns="91440" tIns="91440" bIns="91440" anchor="t">
            <a:normAutofit/>
          </a:bodyPr>
          <a:p>
            <a:pPr indent="0">
              <a:lnSpc>
                <a:spcPct val="100000"/>
              </a:lnSpc>
              <a:buNone/>
              <a:tabLst>
                <a:tab algn="l" pos="0"/>
              </a:tabLst>
            </a:pPr>
            <a:r>
              <a:rPr b="0" lang="en-US" sz="3500" strike="noStrike" u="none">
                <a:solidFill>
                  <a:schemeClr val="dk1"/>
                </a:solidFill>
                <a:effectLst/>
                <a:uFillTx/>
                <a:latin typeface="Figtree"/>
                <a:ea typeface="Figtree"/>
              </a:rPr>
              <a:t>Security and Compliance</a:t>
            </a:r>
            <a:endParaRPr b="0" lang="fr-FR" sz="3500" strike="noStrike" u="none">
              <a:solidFill>
                <a:schemeClr val="dk1"/>
              </a:solidFill>
              <a:effectLst/>
              <a:uFillTx/>
              <a:latin typeface="Arial"/>
            </a:endParaRPr>
          </a:p>
        </p:txBody>
      </p:sp>
      <p:sp>
        <p:nvSpPr>
          <p:cNvPr id="105" name="PlaceHolder 2"/>
          <p:cNvSpPr>
            <a:spLocks noGrp="1"/>
          </p:cNvSpPr>
          <p:nvPr>
            <p:ph type="title"/>
          </p:nvPr>
        </p:nvSpPr>
        <p:spPr>
          <a:xfrm>
            <a:off x="7010280" y="160956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US" sz="6000" strike="noStrike" u="none">
                <a:solidFill>
                  <a:schemeClr val="dk1"/>
                </a:solidFill>
                <a:effectLst/>
                <a:uFillTx/>
                <a:latin typeface="Calibri"/>
                <a:ea typeface="Figtree"/>
              </a:rPr>
              <a:t>03</a:t>
            </a:r>
            <a:endParaRPr b="0" lang="fr-FR" sz="6000" strike="noStrike" u="none">
              <a:solidFill>
                <a:schemeClr val="dk1"/>
              </a:solidFill>
              <a:effectLst/>
              <a:uFillTx/>
              <a:latin typeface="Arial"/>
            </a:endParaRPr>
          </a:p>
        </p:txBody>
      </p:sp>
      <p:cxnSp>
        <p:nvCxnSpPr>
          <p:cNvPr id="106" name="Google Shape;220;p32"/>
          <p:cNvCxnSpPr/>
          <p:nvPr/>
        </p:nvCxnSpPr>
        <p:spPr>
          <a:xfrm>
            <a:off x="-76320" y="29430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Data Privacy Measures</a:t>
            </a:r>
            <a:endParaRPr b="0" lang="fr-FR" sz="3500" strike="noStrike" u="none">
              <a:solidFill>
                <a:schemeClr val="dk1"/>
              </a:solidFill>
              <a:effectLst/>
              <a:uFillTx/>
              <a:latin typeface="Arial"/>
            </a:endParaRPr>
          </a:p>
        </p:txBody>
      </p:sp>
      <p:sp>
        <p:nvSpPr>
          <p:cNvPr id="108"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Karla"/>
                <a:ea typeface="Karla"/>
              </a:rPr>
              <a:t>Data privacy is rigorously maintained with encryption at rest through AWS Key Management Service and in transit via TLS protocols. Strict access controls and audit logs ensure only authorized personnel access sensitive data, upholding users confidentiality and organizational data governance policies.</a:t>
            </a:r>
            <a:endParaRPr b="0" lang="en-US" sz="1200" strike="noStrike" u="none">
              <a:solidFill>
                <a:srgbClr val="000000"/>
              </a:solidFill>
              <a:effectLst/>
              <a:uFillTx/>
              <a:latin typeface="OpenSymbol"/>
            </a:endParaRPr>
          </a:p>
        </p:txBody>
      </p:sp>
      <p:cxnSp>
        <p:nvCxnSpPr>
          <p:cNvPr id="109"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Identity and Access Management</a:t>
            </a:r>
            <a:endParaRPr b="0" lang="fr-FR" sz="3500" strike="noStrike" u="none">
              <a:solidFill>
                <a:schemeClr val="dk1"/>
              </a:solidFill>
              <a:effectLst/>
              <a:uFillTx/>
              <a:latin typeface="Arial"/>
            </a:endParaRPr>
          </a:p>
        </p:txBody>
      </p:sp>
      <p:sp>
        <p:nvSpPr>
          <p:cNvPr id="111"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Karla"/>
                <a:ea typeface="Karla"/>
              </a:rPr>
              <a:t>AWS Identity and Access Management (IAM) enforces strict role-based access control, implementing the principle of least privilege. Multi-factor authentication and regular policy reviews strengthen security, protecting the system against unauthorized access and maintaining compliance with best practices.</a:t>
            </a:r>
            <a:endParaRPr b="0" lang="en-US" sz="1200" strike="noStrike" u="none">
              <a:solidFill>
                <a:srgbClr val="000000"/>
              </a:solidFill>
              <a:effectLst/>
              <a:uFillTx/>
              <a:latin typeface="OpenSymbol"/>
            </a:endParaRPr>
          </a:p>
        </p:txBody>
      </p:sp>
      <p:cxnSp>
        <p:nvCxnSpPr>
          <p:cNvPr id="112"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14" name="PlaceHolder 1"/>
          <p:cNvSpPr>
            <a:spLocks noGrp="1"/>
          </p:cNvSpPr>
          <p:nvPr>
            <p:ph type="title"/>
          </p:nvPr>
        </p:nvSpPr>
        <p:spPr>
          <a:xfrm>
            <a:off x="237960" y="228600"/>
            <a:ext cx="8686440" cy="8186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2500" strike="noStrike" u="none">
                <a:solidFill>
                  <a:schemeClr val="dk1"/>
                </a:solidFill>
                <a:effectLst/>
                <a:uFillTx/>
                <a:latin typeface="Figtree"/>
                <a:ea typeface="Figtree"/>
              </a:rPr>
              <a:t>Compliance with Industry Standards</a:t>
            </a:r>
            <a:endParaRPr b="0" lang="fr-FR" sz="2500" strike="noStrike" u="none">
              <a:solidFill>
                <a:schemeClr val="dk1"/>
              </a:solidFill>
              <a:effectLst/>
              <a:uFillTx/>
              <a:latin typeface="Arial"/>
            </a:endParaRPr>
          </a:p>
        </p:txBody>
      </p:sp>
      <p:sp>
        <p:nvSpPr>
          <p:cNvPr id="115" name="PlaceHolder 2"/>
          <p:cNvSpPr>
            <a:spLocks noGrp="1"/>
          </p:cNvSpPr>
          <p:nvPr>
            <p:ph/>
          </p:nvPr>
        </p:nvSpPr>
        <p:spPr>
          <a:xfrm>
            <a:off x="228600" y="1371600"/>
            <a:ext cx="3695400" cy="3543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400" strike="noStrike" u="none">
                <a:solidFill>
                  <a:schemeClr val="dk1"/>
                </a:solidFill>
                <a:effectLst/>
                <a:uFillTx/>
                <a:latin typeface="Karla"/>
                <a:ea typeface="Karla"/>
              </a:rPr>
              <a:t>The platform complies with industry regulations such as GDPR and ISO 27001, leveraging AWS’s extensive compliance certifications. This alignment ensures legal responsibilities are met, fostering trust through adherence to robust security and privacy frameworks.</a:t>
            </a:r>
            <a:endParaRPr b="0" lang="fr-FR" sz="1400" strike="noStrike" u="none">
              <a:solidFill>
                <a:srgbClr val="000000"/>
              </a:solidFill>
              <a:effectLst/>
              <a:uFillTx/>
              <a:latin typeface="Arial"/>
            </a:endParaRPr>
          </a:p>
        </p:txBody>
      </p:sp>
      <p:cxnSp>
        <p:nvCxnSpPr>
          <p:cNvPr id="116" name="Google Shape;213;p31"/>
          <p:cNvCxnSpPr/>
          <p:nvPr/>
        </p:nvCxnSpPr>
        <p:spPr>
          <a:xfrm>
            <a:off x="-76320" y="112644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76240" y="3067200"/>
            <a:ext cx="3352320" cy="1875960"/>
          </a:xfrm>
          <a:prstGeom prst="rect">
            <a:avLst/>
          </a:prstGeom>
          <a:noFill/>
          <a:ln w="0">
            <a:noFill/>
          </a:ln>
        </p:spPr>
        <p:txBody>
          <a:bodyPr lIns="91440" rIns="91440" tIns="91440" bIns="91440" anchor="t">
            <a:normAutofit/>
          </a:bodyPr>
          <a:p>
            <a:pPr indent="0">
              <a:lnSpc>
                <a:spcPct val="100000"/>
              </a:lnSpc>
              <a:buNone/>
              <a:tabLst>
                <a:tab algn="l" pos="0"/>
              </a:tabLst>
            </a:pPr>
            <a:r>
              <a:rPr b="0" lang="en-US" sz="3500" strike="noStrike" u="none">
                <a:solidFill>
                  <a:schemeClr val="dk1"/>
                </a:solidFill>
                <a:effectLst/>
                <a:uFillTx/>
                <a:latin typeface="Figtree"/>
                <a:ea typeface="Figtree"/>
              </a:rPr>
              <a:t>Deployment and Maintenance</a:t>
            </a:r>
            <a:endParaRPr b="0" lang="fr-FR" sz="3500" strike="noStrike" u="none">
              <a:solidFill>
                <a:schemeClr val="dk1"/>
              </a:solidFill>
              <a:effectLst/>
              <a:uFillTx/>
              <a:latin typeface="Arial"/>
            </a:endParaRPr>
          </a:p>
        </p:txBody>
      </p:sp>
      <p:sp>
        <p:nvSpPr>
          <p:cNvPr id="118" name="PlaceHolder 2"/>
          <p:cNvSpPr>
            <a:spLocks noGrp="1"/>
          </p:cNvSpPr>
          <p:nvPr>
            <p:ph type="title"/>
          </p:nvPr>
        </p:nvSpPr>
        <p:spPr>
          <a:xfrm>
            <a:off x="7010280" y="160956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US" sz="6000" strike="noStrike" u="none">
                <a:solidFill>
                  <a:schemeClr val="dk1"/>
                </a:solidFill>
                <a:effectLst/>
                <a:uFillTx/>
                <a:latin typeface="Calibri"/>
                <a:ea typeface="Figtree"/>
              </a:rPr>
              <a:t>04</a:t>
            </a:r>
            <a:endParaRPr b="0" lang="fr-FR" sz="6000" strike="noStrike" u="none">
              <a:solidFill>
                <a:schemeClr val="dk1"/>
              </a:solidFill>
              <a:effectLst/>
              <a:uFillTx/>
              <a:latin typeface="Arial"/>
            </a:endParaRPr>
          </a:p>
        </p:txBody>
      </p:sp>
      <p:cxnSp>
        <p:nvCxnSpPr>
          <p:cNvPr id="119" name="Google Shape;220;p32"/>
          <p:cNvCxnSpPr/>
          <p:nvPr/>
        </p:nvCxnSpPr>
        <p:spPr>
          <a:xfrm>
            <a:off x="-76320" y="29430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Continuous Integration and Delivery</a:t>
            </a:r>
            <a:endParaRPr b="0" lang="fr-FR" sz="3500" strike="noStrike" u="none">
              <a:solidFill>
                <a:schemeClr val="dk1"/>
              </a:solidFill>
              <a:effectLst/>
              <a:uFillTx/>
              <a:latin typeface="Arial"/>
            </a:endParaRPr>
          </a:p>
        </p:txBody>
      </p:sp>
      <p:sp>
        <p:nvSpPr>
          <p:cNvPr id="121"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Karla"/>
                <a:ea typeface="Karla"/>
              </a:rPr>
              <a:t>AWS CodePipeline and CodeBuild automate the CI/CD process, enabling frequent, reliable updates with minimal downtime. This automation streamlines development workflows and ensures consistent application deployments, reducing manual errors and accelerating feature rollouts.</a:t>
            </a:r>
            <a:endParaRPr b="0" lang="en-US" sz="1200" strike="noStrike" u="none">
              <a:solidFill>
                <a:srgbClr val="000000"/>
              </a:solidFill>
              <a:effectLst/>
              <a:uFillTx/>
              <a:latin typeface="OpenSymbol"/>
            </a:endParaRPr>
          </a:p>
        </p:txBody>
      </p:sp>
      <p:cxnSp>
        <p:nvCxnSpPr>
          <p:cNvPr id="122"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Monitoring and Logging</a:t>
            </a:r>
            <a:endParaRPr b="0" lang="fr-FR" sz="3500" strike="noStrike" u="none">
              <a:solidFill>
                <a:schemeClr val="dk1"/>
              </a:solidFill>
              <a:effectLst/>
              <a:uFillTx/>
              <a:latin typeface="Arial"/>
            </a:endParaRPr>
          </a:p>
        </p:txBody>
      </p:sp>
      <p:sp>
        <p:nvSpPr>
          <p:cNvPr id="124"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Karla"/>
                <a:ea typeface="Karla"/>
              </a:rPr>
              <a:t>Amazon CloudWatch provides comprehensive monitoring and centralized logging. Real-time metrics and alerts support proactive system management, while logs enable detailed auditing and troubleshooting to ensure </a:t>
            </a:r>
            <a:r>
              <a:rPr b="1" lang="en-US" sz="1200" strike="noStrike" u="none">
                <a:solidFill>
                  <a:schemeClr val="dk1"/>
                </a:solidFill>
                <a:effectLst/>
                <a:uFillTx/>
                <a:latin typeface="Karla"/>
                <a:ea typeface="Karla"/>
              </a:rPr>
              <a:t>high availability</a:t>
            </a:r>
            <a:r>
              <a:rPr b="0" lang="en-US" sz="1200" strike="noStrike" u="none">
                <a:solidFill>
                  <a:schemeClr val="dk1"/>
                </a:solidFill>
                <a:effectLst/>
                <a:uFillTx/>
                <a:latin typeface="Karla"/>
                <a:ea typeface="Karla"/>
              </a:rPr>
              <a:t> and optimal dashboard performance.</a:t>
            </a:r>
            <a:endParaRPr b="0" lang="en-US" sz="1200" strike="noStrike" u="none">
              <a:solidFill>
                <a:srgbClr val="000000"/>
              </a:solidFill>
              <a:effectLst/>
              <a:uFillTx/>
              <a:latin typeface="OpenSymbol"/>
            </a:endParaRPr>
          </a:p>
        </p:txBody>
      </p:sp>
      <p:cxnSp>
        <p:nvCxnSpPr>
          <p:cNvPr id="125"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27" name="PlaceHolder 1"/>
          <p:cNvSpPr>
            <a:spLocks noGrp="1"/>
          </p:cNvSpPr>
          <p:nvPr>
            <p:ph type="title"/>
          </p:nvPr>
        </p:nvSpPr>
        <p:spPr>
          <a:xfrm>
            <a:off x="237960" y="228600"/>
            <a:ext cx="8686440" cy="8186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2500" strike="noStrike" u="none">
                <a:solidFill>
                  <a:schemeClr val="dk1"/>
                </a:solidFill>
                <a:effectLst/>
                <a:uFillTx/>
                <a:latin typeface="Figtree"/>
                <a:ea typeface="Figtree"/>
              </a:rPr>
              <a:t>Scalability and Cost Optimization</a:t>
            </a:r>
            <a:endParaRPr b="0" lang="fr-FR" sz="2500" strike="noStrike" u="none">
              <a:solidFill>
                <a:schemeClr val="dk1"/>
              </a:solidFill>
              <a:effectLst/>
              <a:uFillTx/>
              <a:latin typeface="Arial"/>
            </a:endParaRPr>
          </a:p>
        </p:txBody>
      </p:sp>
      <p:sp>
        <p:nvSpPr>
          <p:cNvPr id="128" name="PlaceHolder 2"/>
          <p:cNvSpPr>
            <a:spLocks noGrp="1"/>
          </p:cNvSpPr>
          <p:nvPr>
            <p:ph/>
          </p:nvPr>
        </p:nvSpPr>
        <p:spPr>
          <a:xfrm>
            <a:off x="228600" y="1371600"/>
            <a:ext cx="3695400" cy="3543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400" strike="noStrike" u="none">
                <a:solidFill>
                  <a:schemeClr val="dk1"/>
                </a:solidFill>
                <a:effectLst/>
                <a:uFillTx/>
                <a:latin typeface="Karla"/>
                <a:ea typeface="Karla"/>
              </a:rPr>
              <a:t>Auto-scaling adapts resource allocation to match workload demands, optimizing performance and controlling costs. AWS Cost Explorer assists in ongoing cost analysis, enabling efficient budget management while maintaining resilience and responsiveness of the weather forecasting service.</a:t>
            </a:r>
            <a:endParaRPr b="0" lang="fr-FR" sz="1400" strike="noStrike" u="none">
              <a:solidFill>
                <a:srgbClr val="000000"/>
              </a:solidFill>
              <a:effectLst/>
              <a:uFillTx/>
              <a:latin typeface="Arial"/>
            </a:endParaRPr>
          </a:p>
        </p:txBody>
      </p:sp>
      <p:cxnSp>
        <p:nvCxnSpPr>
          <p:cNvPr id="129" name="Google Shape;213;p31"/>
          <p:cNvCxnSpPr/>
          <p:nvPr/>
        </p:nvCxnSpPr>
        <p:spPr>
          <a:xfrm>
            <a:off x="-76320" y="112644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31" name="PlaceHolder 1"/>
          <p:cNvSpPr>
            <a:spLocks noGrp="1"/>
          </p:cNvSpPr>
          <p:nvPr>
            <p:ph type="title"/>
          </p:nvPr>
        </p:nvSpPr>
        <p:spPr>
          <a:xfrm>
            <a:off x="237960" y="228600"/>
            <a:ext cx="8686440" cy="8186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2500" strike="noStrike" u="none">
                <a:solidFill>
                  <a:schemeClr val="dk1"/>
                </a:solidFill>
                <a:effectLst/>
                <a:uFillTx/>
                <a:latin typeface="Figtree"/>
                <a:ea typeface="Figtree"/>
              </a:rPr>
              <a:t>Conclusions</a:t>
            </a:r>
            <a:endParaRPr b="0" lang="fr-FR" sz="2500" strike="noStrike" u="none">
              <a:solidFill>
                <a:schemeClr val="dk1"/>
              </a:solidFill>
              <a:effectLst/>
              <a:uFillTx/>
              <a:latin typeface="Arial"/>
            </a:endParaRPr>
          </a:p>
        </p:txBody>
      </p:sp>
      <p:sp>
        <p:nvSpPr>
          <p:cNvPr id="132" name="PlaceHolder 2"/>
          <p:cNvSpPr>
            <a:spLocks noGrp="1"/>
          </p:cNvSpPr>
          <p:nvPr>
            <p:ph/>
          </p:nvPr>
        </p:nvSpPr>
        <p:spPr>
          <a:xfrm>
            <a:off x="228600" y="1371600"/>
            <a:ext cx="3695400" cy="3543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400" strike="noStrike" u="none">
                <a:solidFill>
                  <a:schemeClr val="dk1"/>
                </a:solidFill>
                <a:effectLst/>
                <a:uFillTx/>
                <a:latin typeface="Karla"/>
                <a:ea typeface="Karla"/>
              </a:rPr>
              <a:t>This AWS-driven weather forecasting dashboard delivers accurate, timely insights through a secure, scalable cloud architecture. Emphasizing real-time processing, data privacy, and automated deployment ensures a robust, enterprise-ready solution. The integration of alerting and compliance measures enhances usability and trust, supporting informed weather-related decision-making with confidence.</a:t>
            </a:r>
            <a:endParaRPr b="0" lang="fr-FR" sz="1400" strike="noStrike" u="none">
              <a:solidFill>
                <a:srgbClr val="000000"/>
              </a:solidFill>
              <a:effectLst/>
              <a:uFillTx/>
              <a:latin typeface="Arial"/>
            </a:endParaRPr>
          </a:p>
        </p:txBody>
      </p:sp>
      <p:cxnSp>
        <p:nvCxnSpPr>
          <p:cNvPr id="133" name="Google Shape;213;p31"/>
          <p:cNvCxnSpPr/>
          <p:nvPr/>
        </p:nvCxnSpPr>
        <p:spPr>
          <a:xfrm>
            <a:off x="-76320" y="112644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Introduction</a:t>
            </a:r>
            <a:endParaRPr b="0" lang="fr-FR" sz="3500" strike="noStrike" u="none">
              <a:solidFill>
                <a:schemeClr val="dk1"/>
              </a:solidFill>
              <a:effectLst/>
              <a:uFillTx/>
              <a:latin typeface="Arial"/>
            </a:endParaRPr>
          </a:p>
        </p:txBody>
      </p:sp>
      <p:sp>
        <p:nvSpPr>
          <p:cNvPr id="76"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Karla"/>
                <a:ea typeface="Karla"/>
              </a:rPr>
              <a:t>This presentation introduces a cloud-based, real-time weather forecasting dashboard built using AWS tools. It focuses on the system’s architecture, data management, and advanced processing capabilities. The objective is to demonstrate how AWS services enhance weather data accuracy, visualization, and overall user experience in a scalable, reliable manner.</a:t>
            </a:r>
            <a:endParaRPr b="0" lang="en-US" sz="1200" strike="noStrike" u="none">
              <a:solidFill>
                <a:srgbClr val="000000"/>
              </a:solidFill>
              <a:effectLst/>
              <a:uFillTx/>
              <a:latin typeface="OpenSymbol"/>
            </a:endParaRPr>
          </a:p>
        </p:txBody>
      </p:sp>
      <p:cxnSp>
        <p:nvCxnSpPr>
          <p:cNvPr id="77"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4772160" y="1292040"/>
            <a:ext cx="3733560" cy="1555560"/>
          </a:xfrm>
          <a:prstGeom prst="rect">
            <a:avLst/>
          </a:prstGeom>
          <a:noFill/>
          <a:ln w="0">
            <a:noFill/>
          </a:ln>
        </p:spPr>
        <p:txBody>
          <a:bodyPr lIns="91440" rIns="91440" tIns="91440" bIns="91440" anchor="b">
            <a:spAutoFit/>
          </a:bodyPr>
          <a:p>
            <a:pPr indent="0" algn="r">
              <a:lnSpc>
                <a:spcPct val="100000"/>
              </a:lnSpc>
              <a:buNone/>
              <a:tabLst>
                <a:tab algn="l" pos="0"/>
              </a:tabLst>
            </a:pPr>
            <a:r>
              <a:rPr b="0" lang="en" sz="4500" strike="noStrike" u="none">
                <a:solidFill>
                  <a:schemeClr val="dk1"/>
                </a:solidFill>
                <a:effectLst/>
                <a:uFillTx/>
                <a:latin typeface="Figtree"/>
                <a:ea typeface="Figtree"/>
              </a:rPr>
              <a:t>Thank you</a:t>
            </a:r>
            <a:endParaRPr b="0" lang="fr-FR" sz="4500" strike="noStrike" u="none">
              <a:solidFill>
                <a:schemeClr val="dk1"/>
              </a:solidFill>
              <a:effectLst/>
              <a:uFillTx/>
              <a:latin typeface="Arial"/>
            </a:endParaRPr>
          </a:p>
        </p:txBody>
      </p:sp>
      <p:sp>
        <p:nvSpPr>
          <p:cNvPr id="135" name="PlaceHolder 2"/>
          <p:cNvSpPr>
            <a:spLocks noGrp="1"/>
          </p:cNvSpPr>
          <p:nvPr>
            <p:ph type="subTitle"/>
          </p:nvPr>
        </p:nvSpPr>
        <p:spPr>
          <a:xfrm>
            <a:off x="647640" y="2933640"/>
            <a:ext cx="2914200" cy="1229040"/>
          </a:xfrm>
          <a:prstGeom prst="rect">
            <a:avLst/>
          </a:prstGeom>
          <a:noFill/>
          <a:ln w="0">
            <a:noFill/>
          </a:ln>
        </p:spPr>
        <p:txBody>
          <a:bodyPr lIns="91440" rIns="91440" tIns="91440" bIns="91440" anchor="t">
            <a:spAutoFit/>
          </a:bodyPr>
          <a:p>
            <a:pPr indent="0">
              <a:lnSpc>
                <a:spcPct val="100000"/>
              </a:lnSpc>
              <a:buNone/>
              <a:tabLst>
                <a:tab algn="l" pos="0"/>
              </a:tabLst>
            </a:pPr>
            <a:r>
              <a:rPr b="0" lang="en" sz="1200" strike="noStrike" u="none">
                <a:solidFill>
                  <a:schemeClr val="dk1"/>
                </a:solidFill>
                <a:effectLst/>
                <a:uFillTx/>
                <a:latin typeface="Karla"/>
                <a:ea typeface="Karla"/>
              </a:rPr>
              <a:t>Do you have any questions?</a:t>
            </a:r>
            <a:endParaRPr b="0" lang="en-US" sz="1200" strike="noStrike" u="none">
              <a:solidFill>
                <a:srgbClr val="000000"/>
              </a:solidFill>
              <a:effectLst/>
              <a:uFillTx/>
              <a:latin typeface="OpenSymbol"/>
            </a:endParaRPr>
          </a:p>
          <a:p>
            <a:pPr indent="0">
              <a:lnSpc>
                <a:spcPct val="100000"/>
              </a:lnSpc>
              <a:spcBef>
                <a:spcPts val="1001"/>
              </a:spcBef>
              <a:buNone/>
              <a:tabLst>
                <a:tab algn="l" pos="0"/>
              </a:tabLst>
            </a:pPr>
            <a:r>
              <a:rPr b="0" lang="en" sz="1200" strike="noStrike" u="none">
                <a:solidFill>
                  <a:schemeClr val="dk1"/>
                </a:solidFill>
                <a:effectLst/>
                <a:uFillTx/>
                <a:latin typeface="Karla"/>
                <a:ea typeface="Karla"/>
              </a:rPr>
              <a:t>youremail@freepik.com</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dk1"/>
                </a:solidFill>
                <a:effectLst/>
                <a:uFillTx/>
                <a:latin typeface="Karla"/>
                <a:ea typeface="Karla"/>
              </a:rPr>
              <a:t>+00 000 000 000</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dk1"/>
                </a:solidFill>
                <a:effectLst/>
                <a:uFillTx/>
                <a:latin typeface="Karla"/>
                <a:ea typeface="Karla"/>
              </a:rPr>
              <a:t>yourwebsite.com</a:t>
            </a:r>
            <a:endParaRPr b="0" lang="en-US" sz="1200" strike="noStrike" u="none">
              <a:solidFill>
                <a:srgbClr val="000000"/>
              </a:solidFill>
              <a:effectLst/>
              <a:uFillTx/>
              <a:latin typeface="OpenSymbol"/>
            </a:endParaRPr>
          </a:p>
        </p:txBody>
      </p:sp>
      <p:grpSp>
        <p:nvGrpSpPr>
          <p:cNvPr id="136" name="Google Shape;334;p41"/>
          <p:cNvGrpSpPr/>
          <p:nvPr/>
        </p:nvGrpSpPr>
        <p:grpSpPr>
          <a:xfrm>
            <a:off x="715680" y="2202840"/>
            <a:ext cx="420120" cy="420120"/>
            <a:chOff x="715680" y="2202840"/>
            <a:chExt cx="420120" cy="420120"/>
          </a:xfrm>
        </p:grpSpPr>
        <p:sp>
          <p:nvSpPr>
            <p:cNvPr id="137" name="Google Shape;335;p41"/>
            <p:cNvSpPr/>
            <p:nvPr/>
          </p:nvSpPr>
          <p:spPr>
            <a:xfrm>
              <a:off x="715680" y="2202840"/>
              <a:ext cx="420120" cy="420120"/>
            </a:xfrm>
            <a:prstGeom prst="rect">
              <a:avLst/>
            </a:prstGeom>
            <a:noFill/>
            <a:ln w="9150">
              <a:solidFill>
                <a:srgbClr val="083c77"/>
              </a:solidFill>
              <a:round/>
            </a:ln>
          </p:spPr>
          <p:style>
            <a:lnRef idx="0"/>
            <a:fillRef idx="0"/>
            <a:effectRef idx="0"/>
            <a:fontRef idx="minor"/>
          </p:style>
          <p:txBody>
            <a:bodyPr lIns="87840" rIns="87840" tIns="87840" bIns="878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38" name="Google Shape;336;p41"/>
            <p:cNvGrpSpPr/>
            <p:nvPr/>
          </p:nvGrpSpPr>
          <p:grpSpPr>
            <a:xfrm>
              <a:off x="789840" y="2280240"/>
              <a:ext cx="264960" cy="264960"/>
              <a:chOff x="789840" y="2280240"/>
              <a:chExt cx="264960" cy="264960"/>
            </a:xfrm>
          </p:grpSpPr>
          <p:sp>
            <p:nvSpPr>
              <p:cNvPr id="139" name="Google Shape;337;p41"/>
              <p:cNvSpPr/>
              <p:nvPr/>
            </p:nvSpPr>
            <p:spPr>
              <a:xfrm>
                <a:off x="789840" y="2280240"/>
                <a:ext cx="264960" cy="264960"/>
              </a:xfrm>
              <a:custGeom>
                <a:avLst/>
                <a:gdLst>
                  <a:gd name="textAreaLeft" fmla="*/ 0 w 264960"/>
                  <a:gd name="textAreaRight" fmla="*/ 265320 w 264960"/>
                  <a:gd name="textAreaTop" fmla="*/ 0 h 264960"/>
                  <a:gd name="textAreaBottom" fmla="*/ 265320 h 2649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lIns="87840" rIns="87840" tIns="87840" bIns="87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40" name="Google Shape;338;p41"/>
              <p:cNvSpPr/>
              <p:nvPr/>
            </p:nvSpPr>
            <p:spPr>
              <a:xfrm>
                <a:off x="851400" y="2343240"/>
                <a:ext cx="141120" cy="138600"/>
              </a:xfrm>
              <a:custGeom>
                <a:avLst/>
                <a:gdLst>
                  <a:gd name="textAreaLeft" fmla="*/ 0 w 141120"/>
                  <a:gd name="textAreaRight" fmla="*/ 141480 w 141120"/>
                  <a:gd name="textAreaTop" fmla="*/ 0 h 138600"/>
                  <a:gd name="textAreaBottom" fmla="*/ 138960 h 1386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lIns="87840" rIns="87840" tIns="69480" bIns="694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41" name="Google Shape;339;p41"/>
              <p:cNvSpPr/>
              <p:nvPr/>
            </p:nvSpPr>
            <p:spPr>
              <a:xfrm>
                <a:off x="976320" y="2314080"/>
                <a:ext cx="36000" cy="35640"/>
              </a:xfrm>
              <a:custGeom>
                <a:avLst/>
                <a:gdLst>
                  <a:gd name="textAreaLeft" fmla="*/ 0 w 36000"/>
                  <a:gd name="textAreaRight" fmla="*/ 36360 w 36000"/>
                  <a:gd name="textAreaTop" fmla="*/ 0 h 35640"/>
                  <a:gd name="textAreaBottom" fmla="*/ 36000 h 3564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lIns="87840" rIns="87840" tIns="18000" bIns="18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grpSp>
        <p:nvGrpSpPr>
          <p:cNvPr id="142" name="Google Shape;340;p41"/>
          <p:cNvGrpSpPr/>
          <p:nvPr/>
        </p:nvGrpSpPr>
        <p:grpSpPr>
          <a:xfrm>
            <a:off x="1550520" y="2202840"/>
            <a:ext cx="420120" cy="420120"/>
            <a:chOff x="1550520" y="2202840"/>
            <a:chExt cx="420120" cy="420120"/>
          </a:xfrm>
        </p:grpSpPr>
        <p:sp>
          <p:nvSpPr>
            <p:cNvPr id="143" name="Google Shape;341;p41"/>
            <p:cNvSpPr/>
            <p:nvPr/>
          </p:nvSpPr>
          <p:spPr>
            <a:xfrm>
              <a:off x="1550520" y="2202840"/>
              <a:ext cx="420120" cy="420120"/>
            </a:xfrm>
            <a:prstGeom prst="rect">
              <a:avLst/>
            </a:prstGeom>
            <a:noFill/>
            <a:ln w="9150">
              <a:solidFill>
                <a:srgbClr val="083c77"/>
              </a:solidFill>
              <a:round/>
            </a:ln>
          </p:spPr>
          <p:style>
            <a:lnRef idx="0"/>
            <a:fillRef idx="0"/>
            <a:effectRef idx="0"/>
            <a:fontRef idx="minor"/>
          </p:style>
          <p:txBody>
            <a:bodyPr lIns="87840" rIns="87840" tIns="87840" bIns="878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44" name="Google Shape;342;p41"/>
            <p:cNvGrpSpPr/>
            <p:nvPr/>
          </p:nvGrpSpPr>
          <p:grpSpPr>
            <a:xfrm>
              <a:off x="1632240" y="2298240"/>
              <a:ext cx="256320" cy="228960"/>
              <a:chOff x="1632240" y="2298240"/>
              <a:chExt cx="256320" cy="228960"/>
            </a:xfrm>
          </p:grpSpPr>
          <p:sp>
            <p:nvSpPr>
              <p:cNvPr id="145" name="Google Shape;343;p41"/>
              <p:cNvSpPr/>
              <p:nvPr/>
            </p:nvSpPr>
            <p:spPr>
              <a:xfrm>
                <a:off x="1641240" y="2378880"/>
                <a:ext cx="58680" cy="148320"/>
              </a:xfrm>
              <a:custGeom>
                <a:avLst/>
                <a:gdLst>
                  <a:gd name="textAreaLeft" fmla="*/ 0 w 58680"/>
                  <a:gd name="textAreaRight" fmla="*/ 59040 w 58680"/>
                  <a:gd name="textAreaTop" fmla="*/ 0 h 148320"/>
                  <a:gd name="textAreaBottom" fmla="*/ 148680 h 14832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lIns="87840" rIns="87840" tIns="74160" bIns="74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46" name="Google Shape;344;p41"/>
              <p:cNvSpPr/>
              <p:nvPr/>
            </p:nvSpPr>
            <p:spPr>
              <a:xfrm>
                <a:off x="1632240" y="2298240"/>
                <a:ext cx="67320" cy="67320"/>
              </a:xfrm>
              <a:custGeom>
                <a:avLst/>
                <a:gdLst>
                  <a:gd name="textAreaLeft" fmla="*/ 0 w 67320"/>
                  <a:gd name="textAreaRight" fmla="*/ 67680 w 67320"/>
                  <a:gd name="textAreaTop" fmla="*/ 0 h 67320"/>
                  <a:gd name="textAreaBottom" fmla="*/ 67680 h 6732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lIns="87840" rIns="87840" tIns="33840" bIns="338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47" name="Google Shape;345;p41"/>
              <p:cNvSpPr/>
              <p:nvPr/>
            </p:nvSpPr>
            <p:spPr>
              <a:xfrm>
                <a:off x="1730880" y="2378880"/>
                <a:ext cx="157680" cy="148320"/>
              </a:xfrm>
              <a:custGeom>
                <a:avLst/>
                <a:gdLst>
                  <a:gd name="textAreaLeft" fmla="*/ 0 w 157680"/>
                  <a:gd name="textAreaRight" fmla="*/ 158040 w 157680"/>
                  <a:gd name="textAreaTop" fmla="*/ 0 h 148320"/>
                  <a:gd name="textAreaBottom" fmla="*/ 148680 h 14832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lIns="87840" rIns="87840" tIns="74160" bIns="741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sp>
        <p:nvSpPr>
          <p:cNvPr id="148" name="Google Shape;346;p41"/>
          <p:cNvSpPr/>
          <p:nvPr/>
        </p:nvSpPr>
        <p:spPr>
          <a:xfrm>
            <a:off x="5514840" y="3638520"/>
            <a:ext cx="2914200" cy="247320"/>
          </a:xfrm>
          <a:prstGeom prst="rect">
            <a:avLst/>
          </a:prstGeom>
          <a:noFill/>
          <a:ln w="0">
            <a:noFill/>
          </a:ln>
        </p:spPr>
        <p:style>
          <a:lnRef idx="0"/>
          <a:fillRef idx="0"/>
          <a:effectRef idx="0"/>
          <a:fontRef idx="minor"/>
        </p:style>
        <p:txBody>
          <a:bodyPr lIns="0" rIns="0" tIns="0" bIns="0" anchor="t">
            <a:spAutoFit/>
          </a:bodyPr>
          <a:p>
            <a:pPr algn="r" defTabSz="914400">
              <a:lnSpc>
                <a:spcPct val="100000"/>
              </a:lnSpc>
              <a:tabLst>
                <a:tab algn="l" pos="0"/>
              </a:tabLst>
            </a:pPr>
            <a:r>
              <a:rPr b="0" lang="en" sz="1000" strike="noStrike" u="none">
                <a:solidFill>
                  <a:schemeClr val="dk1"/>
                </a:solidFill>
                <a:effectLst/>
                <a:uFillTx/>
                <a:latin typeface="Arial"/>
              </a:rPr>
              <a:t>Please keep this slide for attribution</a:t>
            </a:r>
            <a:endParaRPr b="0" lang="en-US" sz="1000" strike="noStrike" u="none">
              <a:solidFill>
                <a:srgbClr val="000000"/>
              </a:solidFill>
              <a:effectLst/>
              <a:uFillTx/>
              <a:latin typeface="OpenSymbol"/>
            </a:endParaRPr>
          </a:p>
        </p:txBody>
      </p:sp>
      <p:grpSp>
        <p:nvGrpSpPr>
          <p:cNvPr id="149" name="Google Shape;347;p41"/>
          <p:cNvGrpSpPr/>
          <p:nvPr/>
        </p:nvGrpSpPr>
        <p:grpSpPr>
          <a:xfrm>
            <a:off x="2385000" y="2202840"/>
            <a:ext cx="420120" cy="420120"/>
            <a:chOff x="2385000" y="2202840"/>
            <a:chExt cx="420120" cy="420120"/>
          </a:xfrm>
        </p:grpSpPr>
        <p:sp>
          <p:nvSpPr>
            <p:cNvPr id="150" name="Google Shape;348;p41"/>
            <p:cNvSpPr/>
            <p:nvPr/>
          </p:nvSpPr>
          <p:spPr>
            <a:xfrm>
              <a:off x="2385000" y="2202840"/>
              <a:ext cx="420120" cy="420120"/>
            </a:xfrm>
            <a:prstGeom prst="rect">
              <a:avLst/>
            </a:prstGeom>
            <a:noFill/>
            <a:ln w="9150">
              <a:solidFill>
                <a:srgbClr val="083c77"/>
              </a:solidFill>
              <a:round/>
            </a:ln>
          </p:spPr>
          <p:style>
            <a:lnRef idx="0"/>
            <a:fillRef idx="0"/>
            <a:effectRef idx="0"/>
            <a:fontRef idx="minor"/>
          </p:style>
          <p:txBody>
            <a:bodyPr lIns="87840" rIns="87840" tIns="87840" bIns="87840" anchor="ctr">
              <a:noAutofit/>
            </a:bodyPr>
            <a:p>
              <a:pPr defTabSz="914400">
                <a:lnSpc>
                  <a:spcPct val="100000"/>
                </a:lnSpc>
                <a:tabLst>
                  <a:tab algn="l" pos="0"/>
                </a:tabLst>
              </a:pPr>
              <a:endParaRPr b="0" lang="en-US" sz="1800" strike="noStrike" u="none">
                <a:solidFill>
                  <a:srgbClr val="000000"/>
                </a:solidFill>
                <a:effectLst/>
                <a:uFillTx/>
                <a:latin typeface="OpenSymbol"/>
              </a:endParaRPr>
            </a:p>
          </p:txBody>
        </p:sp>
        <p:sp>
          <p:nvSpPr>
            <p:cNvPr id="151" name="Google Shape;349;p41"/>
            <p:cNvSpPr/>
            <p:nvPr/>
          </p:nvSpPr>
          <p:spPr>
            <a:xfrm>
              <a:off x="2466360" y="2280960"/>
              <a:ext cx="251280" cy="257040"/>
            </a:xfrm>
            <a:custGeom>
              <a:avLst/>
              <a:gdLst>
                <a:gd name="textAreaLeft" fmla="*/ 0 w 251280"/>
                <a:gd name="textAreaRight" fmla="*/ 251640 w 251280"/>
                <a:gd name="textAreaTop" fmla="*/ 0 h 257040"/>
                <a:gd name="textAreaBottom" fmla="*/ 257400 h 257040"/>
              </a:gdLst>
              <a:ahLst/>
              <a:cxnLst/>
              <a:rect l="textAreaLeft" t="textAreaTop" r="textAreaRight" b="textAreaBottom"/>
              <a:pathLst>
                <a:path w="6712561" h="6860069">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w="0">
              <a:noFill/>
            </a:ln>
          </p:spPr>
          <p:style>
            <a:lnRef idx="0"/>
            <a:fillRef idx="0"/>
            <a:effectRef idx="0"/>
            <a:fontRef idx="minor"/>
          </p:style>
          <p:txBody>
            <a:bodyPr lIns="87840" rIns="87840" tIns="43920" bIns="439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cxnSp>
        <p:nvCxnSpPr>
          <p:cNvPr id="152" name="Google Shape;350;p41"/>
          <p:cNvCxnSpPr/>
          <p:nvPr/>
        </p:nvCxnSpPr>
        <p:spPr>
          <a:xfrm>
            <a:off x="-76320" y="28602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876240" y="3067200"/>
            <a:ext cx="3352320" cy="1875960"/>
          </a:xfrm>
          <a:prstGeom prst="rect">
            <a:avLst/>
          </a:prstGeom>
          <a:noFill/>
          <a:ln w="0">
            <a:noFill/>
          </a:ln>
        </p:spPr>
        <p:txBody>
          <a:bodyPr lIns="91440" rIns="91440" tIns="91440" bIns="91440" anchor="t">
            <a:normAutofit/>
          </a:bodyPr>
          <a:p>
            <a:pPr indent="0">
              <a:lnSpc>
                <a:spcPct val="100000"/>
              </a:lnSpc>
              <a:buNone/>
              <a:tabLst>
                <a:tab algn="l" pos="0"/>
              </a:tabLst>
            </a:pPr>
            <a:r>
              <a:rPr b="0" lang="en-US" sz="3500" strike="noStrike" u="none">
                <a:solidFill>
                  <a:schemeClr val="dk1"/>
                </a:solidFill>
                <a:effectLst/>
                <a:uFillTx/>
                <a:latin typeface="Figtree"/>
                <a:ea typeface="Figtree"/>
              </a:rPr>
              <a:t>Cloud Architecture for Weather Dashboard</a:t>
            </a:r>
            <a:endParaRPr b="0" lang="fr-FR" sz="3500" strike="noStrike" u="none">
              <a:solidFill>
                <a:schemeClr val="dk1"/>
              </a:solidFill>
              <a:effectLst/>
              <a:uFillTx/>
              <a:latin typeface="Arial"/>
            </a:endParaRPr>
          </a:p>
        </p:txBody>
      </p:sp>
      <p:sp>
        <p:nvSpPr>
          <p:cNvPr id="79" name="PlaceHolder 2"/>
          <p:cNvSpPr>
            <a:spLocks noGrp="1"/>
          </p:cNvSpPr>
          <p:nvPr>
            <p:ph type="title"/>
          </p:nvPr>
        </p:nvSpPr>
        <p:spPr>
          <a:xfrm>
            <a:off x="7010280" y="160956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US" sz="6000" strike="noStrike" u="none">
                <a:solidFill>
                  <a:schemeClr val="dk1"/>
                </a:solidFill>
                <a:effectLst/>
                <a:uFillTx/>
                <a:latin typeface="Calibri"/>
                <a:ea typeface="Figtree"/>
              </a:rPr>
              <a:t>01</a:t>
            </a:r>
            <a:endParaRPr b="0" lang="fr-FR" sz="6000" strike="noStrike" u="none">
              <a:solidFill>
                <a:schemeClr val="dk1"/>
              </a:solidFill>
              <a:effectLst/>
              <a:uFillTx/>
              <a:latin typeface="Arial"/>
            </a:endParaRPr>
          </a:p>
        </p:txBody>
      </p:sp>
      <p:cxnSp>
        <p:nvCxnSpPr>
          <p:cNvPr id="80" name="Google Shape;220;p32"/>
          <p:cNvCxnSpPr/>
          <p:nvPr/>
        </p:nvCxnSpPr>
        <p:spPr>
          <a:xfrm>
            <a:off x="-76320" y="29430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AWS Services Overview</a:t>
            </a:r>
            <a:endParaRPr b="0" lang="fr-FR" sz="3500" strike="noStrike" u="none">
              <a:solidFill>
                <a:schemeClr val="dk1"/>
              </a:solidFill>
              <a:effectLst/>
              <a:uFillTx/>
              <a:latin typeface="Arial"/>
            </a:endParaRPr>
          </a:p>
        </p:txBody>
      </p:sp>
      <p:sp>
        <p:nvSpPr>
          <p:cNvPr id="82"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Karla"/>
                <a:ea typeface="Karla"/>
              </a:rPr>
              <a:t>The dashboard leverages core AWS services, including AWS Lambda for serverless computing, Amazon S3 for scalable storage, and Amazon Kinesis for real-time streaming. These tools provide a robust, highly available infrastructure that supports dynamic weather data ingestion, processing, and display.</a:t>
            </a:r>
            <a:endParaRPr b="0" lang="en-US" sz="1200" strike="noStrike" u="none">
              <a:solidFill>
                <a:srgbClr val="000000"/>
              </a:solidFill>
              <a:effectLst/>
              <a:uFillTx/>
              <a:latin typeface="OpenSymbol"/>
            </a:endParaRPr>
          </a:p>
        </p:txBody>
      </p:sp>
      <p:cxnSp>
        <p:nvCxnSpPr>
          <p:cNvPr id="83"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Google Shape;210;p31" title="dreamy-atmosphere-pastel-colored-scene-travel-content.jpg"/>
          <p:cNvSpPr/>
          <p:nvPr/>
        </p:nvSpPr>
        <p:spPr>
          <a:xfrm flipH="1">
            <a:off x="4571280" y="1524960"/>
            <a:ext cx="4236840" cy="3125160"/>
          </a:xfrm>
          <a:prstGeom prst="roundRect">
            <a:avLst>
              <a:gd name="adj" fmla="val 4001"/>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85" name="PlaceHolder 1"/>
          <p:cNvSpPr>
            <a:spLocks noGrp="1"/>
          </p:cNvSpPr>
          <p:nvPr>
            <p:ph type="title"/>
          </p:nvPr>
        </p:nvSpPr>
        <p:spPr>
          <a:xfrm>
            <a:off x="237960" y="228600"/>
            <a:ext cx="8686440" cy="8186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2500" strike="noStrike" u="none">
                <a:solidFill>
                  <a:schemeClr val="dk1"/>
                </a:solidFill>
                <a:effectLst/>
                <a:uFillTx/>
                <a:latin typeface="Figtree"/>
                <a:ea typeface="Figtree"/>
              </a:rPr>
              <a:t>Data Ingestion &amp; Storage</a:t>
            </a:r>
            <a:endParaRPr b="0" lang="fr-FR" sz="2500" strike="noStrike" u="none">
              <a:solidFill>
                <a:schemeClr val="dk1"/>
              </a:solidFill>
              <a:effectLst/>
              <a:uFillTx/>
              <a:latin typeface="Arial"/>
            </a:endParaRPr>
          </a:p>
        </p:txBody>
      </p:sp>
      <p:sp>
        <p:nvSpPr>
          <p:cNvPr id="86" name="PlaceHolder 2"/>
          <p:cNvSpPr>
            <a:spLocks noGrp="1"/>
          </p:cNvSpPr>
          <p:nvPr>
            <p:ph/>
          </p:nvPr>
        </p:nvSpPr>
        <p:spPr>
          <a:xfrm>
            <a:off x="228600" y="1371600"/>
            <a:ext cx="3695400" cy="3543120"/>
          </a:xfrm>
          <a:prstGeom prst="rect">
            <a:avLst/>
          </a:prstGeom>
          <a:noFill/>
          <a:ln w="0">
            <a:noFill/>
          </a:ln>
        </p:spPr>
        <p:txBody>
          <a:bodyPr lIns="91440" rIns="91440" tIns="91440" bIns="91440" anchor="b">
            <a:normAutofit/>
          </a:bodyPr>
          <a:p>
            <a:pPr indent="0">
              <a:lnSpc>
                <a:spcPct val="150000"/>
              </a:lnSpc>
              <a:buNone/>
              <a:tabLst>
                <a:tab algn="l" pos="0"/>
              </a:tabLst>
            </a:pPr>
            <a:r>
              <a:rPr b="0" lang="en-US" sz="1400" strike="noStrike" u="none">
                <a:solidFill>
                  <a:schemeClr val="dk1"/>
                </a:solidFill>
                <a:effectLst/>
                <a:uFillTx/>
                <a:latin typeface="Karla"/>
                <a:ea typeface="Karla"/>
              </a:rPr>
              <a:t>Data is collected from multiple sources, including IoT sensors and external APIs, streamed into Amazon Kinesis Data Streams. The data is then securely stored in Amazon S3, enabling efficient retrieval and long-term storage for analytics and forecasting.</a:t>
            </a:r>
            <a:endParaRPr b="0" lang="fr-FR" sz="1400" strike="noStrike" u="none">
              <a:solidFill>
                <a:srgbClr val="000000"/>
              </a:solidFill>
              <a:effectLst/>
              <a:uFillTx/>
              <a:latin typeface="Arial"/>
            </a:endParaRPr>
          </a:p>
        </p:txBody>
      </p:sp>
      <p:cxnSp>
        <p:nvCxnSpPr>
          <p:cNvPr id="87" name="Google Shape;213;p31"/>
          <p:cNvCxnSpPr/>
          <p:nvPr/>
        </p:nvCxnSpPr>
        <p:spPr>
          <a:xfrm>
            <a:off x="-76320" y="112644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Real-time Data Processing</a:t>
            </a:r>
            <a:endParaRPr b="0" lang="fr-FR" sz="3500" strike="noStrike" u="none">
              <a:solidFill>
                <a:schemeClr val="dk1"/>
              </a:solidFill>
              <a:effectLst/>
              <a:uFillTx/>
              <a:latin typeface="Arial"/>
            </a:endParaRPr>
          </a:p>
        </p:txBody>
      </p:sp>
      <p:sp>
        <p:nvSpPr>
          <p:cNvPr id="89"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Karla"/>
                <a:ea typeface="Karla"/>
              </a:rPr>
              <a:t>Real-time processing uses AWS Lambda and Kinesis Data Analytics to analyze incoming weather data with low latency. This architecture supports fast updates and ensures the dashboard displays the latest weather conditions for timely decision-making.</a:t>
            </a:r>
            <a:endParaRPr b="0" lang="en-US" sz="1200" strike="noStrike" u="none">
              <a:solidFill>
                <a:srgbClr val="000000"/>
              </a:solidFill>
              <a:effectLst/>
              <a:uFillTx/>
              <a:latin typeface="OpenSymbol"/>
            </a:endParaRPr>
          </a:p>
        </p:txBody>
      </p:sp>
      <p:cxnSp>
        <p:nvCxnSpPr>
          <p:cNvPr id="90"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876240" y="3067200"/>
            <a:ext cx="3352320" cy="1875960"/>
          </a:xfrm>
          <a:prstGeom prst="rect">
            <a:avLst/>
          </a:prstGeom>
          <a:noFill/>
          <a:ln w="0">
            <a:noFill/>
          </a:ln>
        </p:spPr>
        <p:txBody>
          <a:bodyPr lIns="91440" rIns="91440" tIns="91440" bIns="91440" anchor="t">
            <a:normAutofit/>
          </a:bodyPr>
          <a:p>
            <a:pPr indent="0">
              <a:lnSpc>
                <a:spcPct val="100000"/>
              </a:lnSpc>
              <a:buNone/>
              <a:tabLst>
                <a:tab algn="l" pos="0"/>
              </a:tabLst>
            </a:pPr>
            <a:r>
              <a:rPr b="0" lang="en-US" sz="3500" strike="noStrike" u="none">
                <a:solidFill>
                  <a:schemeClr val="dk1"/>
                </a:solidFill>
                <a:effectLst/>
                <a:uFillTx/>
                <a:latin typeface="Figtree"/>
                <a:ea typeface="Figtree"/>
              </a:rPr>
              <a:t>Weather Forecasting Features</a:t>
            </a:r>
            <a:endParaRPr b="0" lang="fr-FR" sz="3500" strike="noStrike" u="none">
              <a:solidFill>
                <a:schemeClr val="dk1"/>
              </a:solidFill>
              <a:effectLst/>
              <a:uFillTx/>
              <a:latin typeface="Arial"/>
            </a:endParaRPr>
          </a:p>
        </p:txBody>
      </p:sp>
      <p:sp>
        <p:nvSpPr>
          <p:cNvPr id="92" name="PlaceHolder 2"/>
          <p:cNvSpPr>
            <a:spLocks noGrp="1"/>
          </p:cNvSpPr>
          <p:nvPr>
            <p:ph type="title"/>
          </p:nvPr>
        </p:nvSpPr>
        <p:spPr>
          <a:xfrm>
            <a:off x="7010280" y="1609560"/>
            <a:ext cx="1266480" cy="126648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US" sz="6000" strike="noStrike" u="none">
                <a:solidFill>
                  <a:schemeClr val="dk1"/>
                </a:solidFill>
                <a:effectLst/>
                <a:uFillTx/>
                <a:latin typeface="Calibri"/>
                <a:ea typeface="Figtree"/>
              </a:rPr>
              <a:t>02</a:t>
            </a:r>
            <a:endParaRPr b="0" lang="fr-FR" sz="6000" strike="noStrike" u="none">
              <a:solidFill>
                <a:schemeClr val="dk1"/>
              </a:solidFill>
              <a:effectLst/>
              <a:uFillTx/>
              <a:latin typeface="Arial"/>
            </a:endParaRPr>
          </a:p>
        </p:txBody>
      </p:sp>
      <p:cxnSp>
        <p:nvCxnSpPr>
          <p:cNvPr id="93" name="Google Shape;220;p32"/>
          <p:cNvCxnSpPr/>
          <p:nvPr/>
        </p:nvCxnSpPr>
        <p:spPr>
          <a:xfrm>
            <a:off x="-76320" y="294300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Visualization &amp; UI Design</a:t>
            </a:r>
            <a:endParaRPr b="0" lang="fr-FR" sz="3500" strike="noStrike" u="none">
              <a:solidFill>
                <a:schemeClr val="dk1"/>
              </a:solidFill>
              <a:effectLst/>
              <a:uFillTx/>
              <a:latin typeface="Arial"/>
            </a:endParaRPr>
          </a:p>
        </p:txBody>
      </p:sp>
      <p:sp>
        <p:nvSpPr>
          <p:cNvPr id="95"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Karla"/>
                <a:ea typeface="Karla"/>
              </a:rPr>
              <a:t>The intuitive user interface uses AWS Amplify to create responsive, interactive visualizations. Dynamic maps and charts present current weather data clearly, enabling users to easily interpret information across multiple devices.</a:t>
            </a:r>
            <a:endParaRPr b="0" lang="en-US" sz="1200" strike="noStrike" u="none">
              <a:solidFill>
                <a:srgbClr val="000000"/>
              </a:solidFill>
              <a:effectLst/>
              <a:uFillTx/>
              <a:latin typeface="OpenSymbol"/>
            </a:endParaRPr>
          </a:p>
        </p:txBody>
      </p:sp>
      <p:cxnSp>
        <p:nvCxnSpPr>
          <p:cNvPr id="96"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228600" y="228600"/>
            <a:ext cx="8686440" cy="1047240"/>
          </a:xfrm>
          <a:prstGeom prst="rect">
            <a:avLst/>
          </a:prstGeom>
          <a:noFill/>
          <a:ln w="0">
            <a:noFill/>
          </a:ln>
        </p:spPr>
        <p:txBody>
          <a:bodyPr lIns="91440" rIns="91440" tIns="91440" bIns="91440" anchor="b">
            <a:normAutofit/>
          </a:bodyPr>
          <a:p>
            <a:pPr indent="0" algn="r">
              <a:lnSpc>
                <a:spcPct val="100000"/>
              </a:lnSpc>
              <a:buNone/>
              <a:tabLst>
                <a:tab algn="l" pos="0"/>
              </a:tabLst>
            </a:pPr>
            <a:r>
              <a:rPr b="0" lang="en-US" sz="3500" strike="noStrike" u="none">
                <a:solidFill>
                  <a:schemeClr val="dk1"/>
                </a:solidFill>
                <a:effectLst/>
                <a:uFillTx/>
                <a:latin typeface="Figtree"/>
                <a:ea typeface="Figtree"/>
              </a:rPr>
              <a:t>Accuracy &amp; Model Integration</a:t>
            </a:r>
            <a:endParaRPr b="0" lang="fr-FR" sz="3500" strike="noStrike" u="none">
              <a:solidFill>
                <a:schemeClr val="dk1"/>
              </a:solidFill>
              <a:effectLst/>
              <a:uFillTx/>
              <a:latin typeface="Arial"/>
            </a:endParaRPr>
          </a:p>
        </p:txBody>
      </p:sp>
      <p:sp>
        <p:nvSpPr>
          <p:cNvPr id="98" name="PlaceHolder 2"/>
          <p:cNvSpPr>
            <a:spLocks noGrp="1"/>
          </p:cNvSpPr>
          <p:nvPr>
            <p:ph type="subTitle"/>
          </p:nvPr>
        </p:nvSpPr>
        <p:spPr>
          <a:xfrm>
            <a:off x="228600" y="1733400"/>
            <a:ext cx="6372000" cy="3180960"/>
          </a:xfrm>
          <a:prstGeom prst="rect">
            <a:avLst/>
          </a:prstGeom>
          <a:noFill/>
          <a:ln w="0">
            <a:noFill/>
          </a:ln>
        </p:spPr>
        <p:txBody>
          <a:bodyPr lIns="91440" rIns="91440" tIns="91440" bIns="91440" anchor="t">
            <a:normAutofit/>
          </a:bodyPr>
          <a:p>
            <a:pPr indent="0">
              <a:lnSpc>
                <a:spcPct val="150000"/>
              </a:lnSpc>
              <a:buNone/>
              <a:tabLst>
                <a:tab algn="l" pos="0"/>
              </a:tabLst>
            </a:pPr>
            <a:r>
              <a:rPr b="0" lang="en-US" sz="1200" strike="noStrike" u="none">
                <a:solidFill>
                  <a:schemeClr val="dk1"/>
                </a:solidFill>
                <a:effectLst/>
                <a:uFillTx/>
                <a:latin typeface="Karla"/>
                <a:ea typeface="Karla"/>
              </a:rPr>
              <a:t>Advanced machine learning models deployed on Amazon SageMaker analyze historical and live data to improve forecast accuracy. Continuous retraining and validation optimize the model’s predictive capabilities, ensuring reliable weather forecasts.</a:t>
            </a:r>
            <a:endParaRPr b="0" lang="en-US" sz="1200" strike="noStrike" u="none">
              <a:solidFill>
                <a:srgbClr val="000000"/>
              </a:solidFill>
              <a:effectLst/>
              <a:uFillTx/>
              <a:latin typeface="OpenSymbol"/>
            </a:endParaRPr>
          </a:p>
        </p:txBody>
      </p:sp>
      <p:cxnSp>
        <p:nvCxnSpPr>
          <p:cNvPr id="99" name="Google Shape;227;p33"/>
          <p:cNvCxnSpPr/>
          <p:nvPr/>
        </p:nvCxnSpPr>
        <p:spPr>
          <a:xfrm>
            <a:off x="-76320" y="1494720"/>
            <a:ext cx="9302040" cy="360"/>
          </a:xfrm>
          <a:prstGeom prst="straightConnector1">
            <a:avLst/>
          </a:prstGeom>
          <a:ln w="9525">
            <a:solidFill>
              <a:srgbClr val="083c77"/>
            </a:solidFill>
            <a:round/>
          </a:ln>
        </p:spPr>
      </p:cxn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Blue Gradient by Slidesgo">
  <a:themeElements>
    <a:clrScheme name="Simple Light">
      <a:dk1>
        <a:srgbClr val="083c77"/>
      </a:dk1>
      <a:lt1>
        <a:srgbClr val="ebfcff"/>
      </a:lt1>
      <a:dk2>
        <a:srgbClr val="083c77"/>
      </a:dk2>
      <a:lt2>
        <a:srgbClr val="9ce3e9"/>
      </a:lt2>
      <a:accent1>
        <a:srgbClr val="93c4e0"/>
      </a:accent1>
      <a:accent2>
        <a:srgbClr val="829eeb"/>
      </a:accent2>
      <a:accent3>
        <a:srgbClr val="ffffff"/>
      </a:accent3>
      <a:accent4>
        <a:srgbClr val="ffffff"/>
      </a:accent4>
      <a:accent5>
        <a:srgbClr val="ffffff"/>
      </a:accent5>
      <a:accent6>
        <a:srgbClr val="ffffff"/>
      </a:accent6>
      <a:hlink>
        <a:srgbClr val="083c7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2025-11-26T08:04:29Z</dcterms:created>
  <dc:creator>Unknown Creator</dc:creator>
  <dc:description/>
  <dc:language>en-US</dc:language>
  <cp:lastModifiedBy>Unknown Creator</cp:lastModifiedBy>
  <dcterms:modified xsi:type="dcterms:W3CDTF">2025-11-26T08:04:29Z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